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19"/>
  </p:notesMasterIdLst>
  <p:sldIdLst>
    <p:sldId id="256" r:id="rId2"/>
    <p:sldId id="258" r:id="rId3"/>
    <p:sldId id="275" r:id="rId4"/>
    <p:sldId id="276" r:id="rId5"/>
    <p:sldId id="260" r:id="rId6"/>
    <p:sldId id="274" r:id="rId7"/>
    <p:sldId id="261" r:id="rId8"/>
    <p:sldId id="262" r:id="rId9"/>
    <p:sldId id="263" r:id="rId10"/>
    <p:sldId id="264" r:id="rId11"/>
    <p:sldId id="269" r:id="rId12"/>
    <p:sldId id="270" r:id="rId13"/>
    <p:sldId id="265" r:id="rId14"/>
    <p:sldId id="271" r:id="rId15"/>
    <p:sldId id="272" r:id="rId16"/>
    <p:sldId id="266" r:id="rId17"/>
    <p:sldId id="267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D3091-17AE-4989-97B6-3C3866B95D2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8E68D4-C742-4173-BDFE-7545C321C435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Meritvärdet</a:t>
          </a:r>
          <a:r>
            <a:rPr lang="en-US" dirty="0"/>
            <a:t> </a:t>
          </a:r>
          <a:r>
            <a:rPr lang="en-US" dirty="0" err="1"/>
            <a:t>grundar</a:t>
          </a:r>
          <a:r>
            <a:rPr lang="en-US" dirty="0"/>
            <a:t> sig </a:t>
          </a:r>
          <a:r>
            <a:rPr lang="en-US" dirty="0" err="1"/>
            <a:t>på</a:t>
          </a:r>
          <a:r>
            <a:rPr lang="en-US" dirty="0"/>
            <a:t> elevens </a:t>
          </a:r>
          <a:r>
            <a:rPr lang="en-US" dirty="0" err="1"/>
            <a:t>slutbeytyg</a:t>
          </a:r>
          <a:endParaRPr lang="en-US" dirty="0"/>
        </a:p>
      </dgm:t>
    </dgm:pt>
    <dgm:pt modelId="{C004B2D7-E2FB-46AE-8E9D-75AEEB5E3490}" type="parTrans" cxnId="{72D14462-FDDB-4CAC-BB18-70791476B5B1}">
      <dgm:prSet/>
      <dgm:spPr/>
      <dgm:t>
        <a:bodyPr/>
        <a:lstStyle/>
        <a:p>
          <a:endParaRPr lang="en-US"/>
        </a:p>
      </dgm:t>
    </dgm:pt>
    <dgm:pt modelId="{9A387F7D-6E27-45CE-BEF6-37478BF2D7FE}" type="sibTrans" cxnId="{72D14462-FDDB-4CAC-BB18-70791476B5B1}">
      <dgm:prSet/>
      <dgm:spPr/>
      <dgm:t>
        <a:bodyPr/>
        <a:lstStyle/>
        <a:p>
          <a:endParaRPr lang="en-US"/>
        </a:p>
      </dgm:t>
    </dgm:pt>
    <dgm:pt modelId="{65365043-23DD-41BC-8331-43AE1C75A08D}">
      <dgm:prSet/>
      <dgm:spPr/>
      <dgm:t>
        <a:bodyPr/>
        <a:lstStyle/>
        <a:p>
          <a:r>
            <a:rPr lang="en-US" dirty="0"/>
            <a:t>Ibland </a:t>
          </a:r>
          <a:r>
            <a:rPr lang="en-US" dirty="0" err="1"/>
            <a:t>räcker</a:t>
          </a:r>
          <a:r>
            <a:rPr lang="en-US" dirty="0"/>
            <a:t> det </a:t>
          </a:r>
          <a:r>
            <a:rPr lang="en-US" dirty="0" err="1"/>
            <a:t>att</a:t>
          </a:r>
          <a:r>
            <a:rPr lang="en-US" dirty="0"/>
            <a:t> “bara” </a:t>
          </a:r>
          <a:r>
            <a:rPr lang="en-US" dirty="0" err="1"/>
            <a:t>vara</a:t>
          </a:r>
          <a:r>
            <a:rPr lang="en-US" dirty="0"/>
            <a:t> </a:t>
          </a:r>
          <a:r>
            <a:rPr lang="en-US" dirty="0" err="1"/>
            <a:t>behörig</a:t>
          </a:r>
          <a:endParaRPr lang="en-US" dirty="0"/>
        </a:p>
      </dgm:t>
    </dgm:pt>
    <dgm:pt modelId="{D1865CD4-5F1D-4223-A0EE-6FFF0A2C6584}" type="parTrans" cxnId="{0E15935E-D47B-42C7-A184-DFCDD2C49E2C}">
      <dgm:prSet/>
      <dgm:spPr/>
      <dgm:t>
        <a:bodyPr/>
        <a:lstStyle/>
        <a:p>
          <a:endParaRPr lang="en-US"/>
        </a:p>
      </dgm:t>
    </dgm:pt>
    <dgm:pt modelId="{2AA4DC6E-D26C-4F9B-995E-D3D63C6871E5}" type="sibTrans" cxnId="{0E15935E-D47B-42C7-A184-DFCDD2C49E2C}">
      <dgm:prSet/>
      <dgm:spPr/>
      <dgm:t>
        <a:bodyPr/>
        <a:lstStyle/>
        <a:p>
          <a:endParaRPr lang="en-US"/>
        </a:p>
      </dgm:t>
    </dgm:pt>
    <dgm:pt modelId="{532B0A79-8584-41AF-841D-3044FE01EAA1}">
      <dgm:prSet/>
      <dgm:spPr/>
      <dgm:t>
        <a:bodyPr/>
        <a:lstStyle/>
        <a:p>
          <a:r>
            <a:rPr lang="en-US" dirty="0"/>
            <a:t>Ibland </a:t>
          </a:r>
          <a:r>
            <a:rPr lang="en-US" dirty="0" err="1"/>
            <a:t>krävs</a:t>
          </a:r>
          <a:r>
            <a:rPr lang="en-US" dirty="0"/>
            <a:t> </a:t>
          </a:r>
          <a:r>
            <a:rPr lang="en-US" dirty="0" err="1"/>
            <a:t>att</a:t>
          </a:r>
          <a:r>
            <a:rPr lang="en-US" dirty="0"/>
            <a:t> man </a:t>
          </a:r>
          <a:r>
            <a:rPr lang="en-US" dirty="0" err="1"/>
            <a:t>både</a:t>
          </a:r>
          <a:r>
            <a:rPr lang="en-US" dirty="0"/>
            <a:t> </a:t>
          </a:r>
          <a:r>
            <a:rPr lang="en-US" dirty="0" err="1"/>
            <a:t>är</a:t>
          </a:r>
          <a:r>
            <a:rPr lang="en-US" dirty="0"/>
            <a:t> </a:t>
          </a:r>
          <a:r>
            <a:rPr lang="en-US" dirty="0" err="1"/>
            <a:t>behörig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har</a:t>
          </a:r>
          <a:r>
            <a:rPr lang="en-US" dirty="0"/>
            <a:t> </a:t>
          </a:r>
          <a:r>
            <a:rPr lang="en-US" dirty="0" err="1"/>
            <a:t>riktigt</a:t>
          </a:r>
          <a:r>
            <a:rPr lang="en-US" dirty="0"/>
            <a:t> </a:t>
          </a:r>
          <a:r>
            <a:rPr lang="en-US" dirty="0" err="1"/>
            <a:t>höga</a:t>
          </a:r>
          <a:r>
            <a:rPr lang="en-US" dirty="0"/>
            <a:t> </a:t>
          </a:r>
          <a:r>
            <a:rPr lang="en-US" dirty="0" err="1"/>
            <a:t>betyg</a:t>
          </a:r>
          <a:endParaRPr lang="en-US" dirty="0"/>
        </a:p>
      </dgm:t>
    </dgm:pt>
    <dgm:pt modelId="{C60DA816-0717-46E5-B0AD-739D0B5B61D8}" type="parTrans" cxnId="{20E360DD-AE12-4405-AF8C-48C98064E16D}">
      <dgm:prSet/>
      <dgm:spPr/>
      <dgm:t>
        <a:bodyPr/>
        <a:lstStyle/>
        <a:p>
          <a:endParaRPr lang="en-US"/>
        </a:p>
      </dgm:t>
    </dgm:pt>
    <dgm:pt modelId="{5B8EAB67-E0FF-45BC-BE43-527AD1FE7AAA}" type="sibTrans" cxnId="{20E360DD-AE12-4405-AF8C-48C98064E16D}">
      <dgm:prSet/>
      <dgm:spPr/>
      <dgm:t>
        <a:bodyPr/>
        <a:lstStyle/>
        <a:p>
          <a:endParaRPr lang="en-US"/>
        </a:p>
      </dgm:t>
    </dgm:pt>
    <dgm:pt modelId="{25D5856A-F027-4D29-ABF4-2FCE1C9DA79E}">
      <dgm:prSet/>
      <dgm:spPr/>
      <dgm:t>
        <a:bodyPr/>
        <a:lstStyle/>
        <a:p>
          <a:pPr marL="0" lvl="0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dirty="0" err="1"/>
            <a:t>Behöriga</a:t>
          </a:r>
          <a:r>
            <a:rPr lang="en-US" dirty="0"/>
            <a:t> </a:t>
          </a:r>
          <a:r>
            <a:rPr lang="en-US" dirty="0" err="1"/>
            <a:t>sökande</a:t>
          </a:r>
          <a:r>
            <a:rPr lang="en-US" dirty="0"/>
            <a:t> “</a:t>
          </a:r>
          <a:r>
            <a:rPr lang="en-US" dirty="0" err="1"/>
            <a:t>tävlar</a:t>
          </a:r>
          <a:r>
            <a:rPr lang="en-US" dirty="0"/>
            <a:t>” om </a:t>
          </a:r>
          <a:r>
            <a:rPr lang="en-US" dirty="0" err="1"/>
            <a:t>lediga</a:t>
          </a:r>
          <a:r>
            <a:rPr lang="en-US" dirty="0"/>
            <a:t> </a:t>
          </a:r>
          <a:r>
            <a:rPr lang="en-US" dirty="0" err="1"/>
            <a:t>platser</a:t>
          </a:r>
          <a:endParaRPr lang="en-US" dirty="0"/>
        </a:p>
      </dgm:t>
    </dgm:pt>
    <dgm:pt modelId="{F8642075-78EE-408D-86C5-9C8A4C6E84A5}" type="parTrans" cxnId="{E78CF36D-2CCB-4B1A-A552-2C0FBE46599F}">
      <dgm:prSet/>
      <dgm:spPr/>
      <dgm:t>
        <a:bodyPr/>
        <a:lstStyle/>
        <a:p>
          <a:endParaRPr lang="sv-SE"/>
        </a:p>
      </dgm:t>
    </dgm:pt>
    <dgm:pt modelId="{8697BA54-C7D7-490D-A03D-50BF7767C4D4}" type="sibTrans" cxnId="{E78CF36D-2CCB-4B1A-A552-2C0FBE46599F}">
      <dgm:prSet/>
      <dgm:spPr/>
      <dgm:t>
        <a:bodyPr/>
        <a:lstStyle/>
        <a:p>
          <a:endParaRPr lang="sv-SE"/>
        </a:p>
      </dgm:t>
    </dgm:pt>
    <dgm:pt modelId="{0CDB0E4D-3AD5-4EAC-9E91-70DB022E9FD3}" type="pres">
      <dgm:prSet presAssocID="{D94D3091-17AE-4989-97B6-3C3866B95D2D}" presName="vert0" presStyleCnt="0">
        <dgm:presLayoutVars>
          <dgm:dir/>
          <dgm:animOne val="branch"/>
          <dgm:animLvl val="lvl"/>
        </dgm:presLayoutVars>
      </dgm:prSet>
      <dgm:spPr/>
    </dgm:pt>
    <dgm:pt modelId="{FC385148-3824-4DB9-8AC5-01E540C79F41}" type="pres">
      <dgm:prSet presAssocID="{D28E68D4-C742-4173-BDFE-7545C321C435}" presName="thickLine" presStyleLbl="alignNode1" presStyleIdx="0" presStyleCnt="4"/>
      <dgm:spPr/>
    </dgm:pt>
    <dgm:pt modelId="{07CEDFE8-34F7-48C3-8D05-B2BF1F98A8DF}" type="pres">
      <dgm:prSet presAssocID="{D28E68D4-C742-4173-BDFE-7545C321C435}" presName="horz1" presStyleCnt="0"/>
      <dgm:spPr/>
    </dgm:pt>
    <dgm:pt modelId="{6530B12C-B01A-41C6-A2CE-BDB3B0BF823E}" type="pres">
      <dgm:prSet presAssocID="{D28E68D4-C742-4173-BDFE-7545C321C435}" presName="tx1" presStyleLbl="revTx" presStyleIdx="0" presStyleCnt="4"/>
      <dgm:spPr/>
    </dgm:pt>
    <dgm:pt modelId="{EC2EB5EA-CFC5-4796-B5A4-92289CD57235}" type="pres">
      <dgm:prSet presAssocID="{D28E68D4-C742-4173-BDFE-7545C321C435}" presName="vert1" presStyleCnt="0"/>
      <dgm:spPr/>
    </dgm:pt>
    <dgm:pt modelId="{B1F1801F-2611-46EF-A286-1EBCB5F7CB25}" type="pres">
      <dgm:prSet presAssocID="{25D5856A-F027-4D29-ABF4-2FCE1C9DA79E}" presName="thickLine" presStyleLbl="alignNode1" presStyleIdx="1" presStyleCnt="4"/>
      <dgm:spPr/>
    </dgm:pt>
    <dgm:pt modelId="{6C35C2B6-1300-4A68-8B30-D95FE76ACE9A}" type="pres">
      <dgm:prSet presAssocID="{25D5856A-F027-4D29-ABF4-2FCE1C9DA79E}" presName="horz1" presStyleCnt="0"/>
      <dgm:spPr/>
    </dgm:pt>
    <dgm:pt modelId="{B3AF174F-85DB-43A6-AF2E-62256F009FF1}" type="pres">
      <dgm:prSet presAssocID="{25D5856A-F027-4D29-ABF4-2FCE1C9DA79E}" presName="tx1" presStyleLbl="revTx" presStyleIdx="1" presStyleCnt="4"/>
      <dgm:spPr/>
    </dgm:pt>
    <dgm:pt modelId="{FC09E736-3117-4C4D-9101-1BCB3A1DB912}" type="pres">
      <dgm:prSet presAssocID="{25D5856A-F027-4D29-ABF4-2FCE1C9DA79E}" presName="vert1" presStyleCnt="0"/>
      <dgm:spPr/>
    </dgm:pt>
    <dgm:pt modelId="{7C96DC05-D449-46A0-9512-1F51DBFFCEB2}" type="pres">
      <dgm:prSet presAssocID="{65365043-23DD-41BC-8331-43AE1C75A08D}" presName="thickLine" presStyleLbl="alignNode1" presStyleIdx="2" presStyleCnt="4"/>
      <dgm:spPr/>
    </dgm:pt>
    <dgm:pt modelId="{3F18347B-D278-4C68-95FA-3D0237F37A84}" type="pres">
      <dgm:prSet presAssocID="{65365043-23DD-41BC-8331-43AE1C75A08D}" presName="horz1" presStyleCnt="0"/>
      <dgm:spPr/>
    </dgm:pt>
    <dgm:pt modelId="{5A2279B6-F2E9-4003-B030-6A1F2A9462BE}" type="pres">
      <dgm:prSet presAssocID="{65365043-23DD-41BC-8331-43AE1C75A08D}" presName="tx1" presStyleLbl="revTx" presStyleIdx="2" presStyleCnt="4"/>
      <dgm:spPr/>
    </dgm:pt>
    <dgm:pt modelId="{53D9C630-071C-42E1-A856-A112C3EE0E65}" type="pres">
      <dgm:prSet presAssocID="{65365043-23DD-41BC-8331-43AE1C75A08D}" presName="vert1" presStyleCnt="0"/>
      <dgm:spPr/>
    </dgm:pt>
    <dgm:pt modelId="{C4B5BAF3-B8B5-4EF6-8F17-D20CDB48AEB8}" type="pres">
      <dgm:prSet presAssocID="{532B0A79-8584-41AF-841D-3044FE01EAA1}" presName="thickLine" presStyleLbl="alignNode1" presStyleIdx="3" presStyleCnt="4"/>
      <dgm:spPr/>
    </dgm:pt>
    <dgm:pt modelId="{BE5C2925-D4CC-4997-A54D-1E828D54A312}" type="pres">
      <dgm:prSet presAssocID="{532B0A79-8584-41AF-841D-3044FE01EAA1}" presName="horz1" presStyleCnt="0"/>
      <dgm:spPr/>
    </dgm:pt>
    <dgm:pt modelId="{09CE2457-BF71-4B06-8B28-3BD910FDEF3C}" type="pres">
      <dgm:prSet presAssocID="{532B0A79-8584-41AF-841D-3044FE01EAA1}" presName="tx1" presStyleLbl="revTx" presStyleIdx="3" presStyleCnt="4"/>
      <dgm:spPr/>
    </dgm:pt>
    <dgm:pt modelId="{F4CFBDB6-C655-4C91-A040-287272011C2C}" type="pres">
      <dgm:prSet presAssocID="{532B0A79-8584-41AF-841D-3044FE01EAA1}" presName="vert1" presStyleCnt="0"/>
      <dgm:spPr/>
    </dgm:pt>
  </dgm:ptLst>
  <dgm:cxnLst>
    <dgm:cxn modelId="{E0228116-7558-4E12-A09D-2D4362B3D990}" type="presOf" srcId="{65365043-23DD-41BC-8331-43AE1C75A08D}" destId="{5A2279B6-F2E9-4003-B030-6A1F2A9462BE}" srcOrd="0" destOrd="0" presId="urn:microsoft.com/office/officeart/2008/layout/LinedList"/>
    <dgm:cxn modelId="{6285CE24-8FB4-4D7A-A350-97CC5E17C0F9}" type="presOf" srcId="{25D5856A-F027-4D29-ABF4-2FCE1C9DA79E}" destId="{B3AF174F-85DB-43A6-AF2E-62256F009FF1}" srcOrd="0" destOrd="0" presId="urn:microsoft.com/office/officeart/2008/layout/LinedList"/>
    <dgm:cxn modelId="{07CF452F-C63F-47A9-8498-07CDACA56A78}" type="presOf" srcId="{532B0A79-8584-41AF-841D-3044FE01EAA1}" destId="{09CE2457-BF71-4B06-8B28-3BD910FDEF3C}" srcOrd="0" destOrd="0" presId="urn:microsoft.com/office/officeart/2008/layout/LinedList"/>
    <dgm:cxn modelId="{0A7BA65B-1EEA-43AE-9116-2A837F293871}" type="presOf" srcId="{D94D3091-17AE-4989-97B6-3C3866B95D2D}" destId="{0CDB0E4D-3AD5-4EAC-9E91-70DB022E9FD3}" srcOrd="0" destOrd="0" presId="urn:microsoft.com/office/officeart/2008/layout/LinedList"/>
    <dgm:cxn modelId="{0E15935E-D47B-42C7-A184-DFCDD2C49E2C}" srcId="{D94D3091-17AE-4989-97B6-3C3866B95D2D}" destId="{65365043-23DD-41BC-8331-43AE1C75A08D}" srcOrd="2" destOrd="0" parTransId="{D1865CD4-5F1D-4223-A0EE-6FFF0A2C6584}" sibTransId="{2AA4DC6E-D26C-4F9B-995E-D3D63C6871E5}"/>
    <dgm:cxn modelId="{72D14462-FDDB-4CAC-BB18-70791476B5B1}" srcId="{D94D3091-17AE-4989-97B6-3C3866B95D2D}" destId="{D28E68D4-C742-4173-BDFE-7545C321C435}" srcOrd="0" destOrd="0" parTransId="{C004B2D7-E2FB-46AE-8E9D-75AEEB5E3490}" sibTransId="{9A387F7D-6E27-45CE-BEF6-37478BF2D7FE}"/>
    <dgm:cxn modelId="{9033936A-7FDC-48A5-9E46-83D17D5E1482}" type="presOf" srcId="{D28E68D4-C742-4173-BDFE-7545C321C435}" destId="{6530B12C-B01A-41C6-A2CE-BDB3B0BF823E}" srcOrd="0" destOrd="0" presId="urn:microsoft.com/office/officeart/2008/layout/LinedList"/>
    <dgm:cxn modelId="{E78CF36D-2CCB-4B1A-A552-2C0FBE46599F}" srcId="{D94D3091-17AE-4989-97B6-3C3866B95D2D}" destId="{25D5856A-F027-4D29-ABF4-2FCE1C9DA79E}" srcOrd="1" destOrd="0" parTransId="{F8642075-78EE-408D-86C5-9C8A4C6E84A5}" sibTransId="{8697BA54-C7D7-490D-A03D-50BF7767C4D4}"/>
    <dgm:cxn modelId="{20E360DD-AE12-4405-AF8C-48C98064E16D}" srcId="{D94D3091-17AE-4989-97B6-3C3866B95D2D}" destId="{532B0A79-8584-41AF-841D-3044FE01EAA1}" srcOrd="3" destOrd="0" parTransId="{C60DA816-0717-46E5-B0AD-739D0B5B61D8}" sibTransId="{5B8EAB67-E0FF-45BC-BE43-527AD1FE7AAA}"/>
    <dgm:cxn modelId="{56F6C226-60CA-41FB-AFCA-192AFEB6A1B0}" type="presParOf" srcId="{0CDB0E4D-3AD5-4EAC-9E91-70DB022E9FD3}" destId="{FC385148-3824-4DB9-8AC5-01E540C79F41}" srcOrd="0" destOrd="0" presId="urn:microsoft.com/office/officeart/2008/layout/LinedList"/>
    <dgm:cxn modelId="{FA61B3EE-0327-4D82-BA17-2029A6D69CC7}" type="presParOf" srcId="{0CDB0E4D-3AD5-4EAC-9E91-70DB022E9FD3}" destId="{07CEDFE8-34F7-48C3-8D05-B2BF1F98A8DF}" srcOrd="1" destOrd="0" presId="urn:microsoft.com/office/officeart/2008/layout/LinedList"/>
    <dgm:cxn modelId="{9C65F954-BC2F-4E47-BAE4-B709FAD9D7D5}" type="presParOf" srcId="{07CEDFE8-34F7-48C3-8D05-B2BF1F98A8DF}" destId="{6530B12C-B01A-41C6-A2CE-BDB3B0BF823E}" srcOrd="0" destOrd="0" presId="urn:microsoft.com/office/officeart/2008/layout/LinedList"/>
    <dgm:cxn modelId="{044223ED-B84A-4ACC-9EFA-8E91F588331A}" type="presParOf" srcId="{07CEDFE8-34F7-48C3-8D05-B2BF1F98A8DF}" destId="{EC2EB5EA-CFC5-4796-B5A4-92289CD57235}" srcOrd="1" destOrd="0" presId="urn:microsoft.com/office/officeart/2008/layout/LinedList"/>
    <dgm:cxn modelId="{6F43732C-4525-4EC4-B9FB-9E37BD84AFE6}" type="presParOf" srcId="{0CDB0E4D-3AD5-4EAC-9E91-70DB022E9FD3}" destId="{B1F1801F-2611-46EF-A286-1EBCB5F7CB25}" srcOrd="2" destOrd="0" presId="urn:microsoft.com/office/officeart/2008/layout/LinedList"/>
    <dgm:cxn modelId="{0480416E-7624-414E-B307-1BFD9F113535}" type="presParOf" srcId="{0CDB0E4D-3AD5-4EAC-9E91-70DB022E9FD3}" destId="{6C35C2B6-1300-4A68-8B30-D95FE76ACE9A}" srcOrd="3" destOrd="0" presId="urn:microsoft.com/office/officeart/2008/layout/LinedList"/>
    <dgm:cxn modelId="{32BE34EE-D7C7-4FDD-913A-8B731423B0F1}" type="presParOf" srcId="{6C35C2B6-1300-4A68-8B30-D95FE76ACE9A}" destId="{B3AF174F-85DB-43A6-AF2E-62256F009FF1}" srcOrd="0" destOrd="0" presId="urn:microsoft.com/office/officeart/2008/layout/LinedList"/>
    <dgm:cxn modelId="{7C86AFF4-6A4B-40A7-9FE5-3FD1C214A56B}" type="presParOf" srcId="{6C35C2B6-1300-4A68-8B30-D95FE76ACE9A}" destId="{FC09E736-3117-4C4D-9101-1BCB3A1DB912}" srcOrd="1" destOrd="0" presId="urn:microsoft.com/office/officeart/2008/layout/LinedList"/>
    <dgm:cxn modelId="{F7197884-A46C-4FD0-8909-43B6B9808269}" type="presParOf" srcId="{0CDB0E4D-3AD5-4EAC-9E91-70DB022E9FD3}" destId="{7C96DC05-D449-46A0-9512-1F51DBFFCEB2}" srcOrd="4" destOrd="0" presId="urn:microsoft.com/office/officeart/2008/layout/LinedList"/>
    <dgm:cxn modelId="{E4323C6C-CF78-4714-B0F9-988A51CFEBEF}" type="presParOf" srcId="{0CDB0E4D-3AD5-4EAC-9E91-70DB022E9FD3}" destId="{3F18347B-D278-4C68-95FA-3D0237F37A84}" srcOrd="5" destOrd="0" presId="urn:microsoft.com/office/officeart/2008/layout/LinedList"/>
    <dgm:cxn modelId="{1E73D44D-1723-47A4-A20B-362DEF192C05}" type="presParOf" srcId="{3F18347B-D278-4C68-95FA-3D0237F37A84}" destId="{5A2279B6-F2E9-4003-B030-6A1F2A9462BE}" srcOrd="0" destOrd="0" presId="urn:microsoft.com/office/officeart/2008/layout/LinedList"/>
    <dgm:cxn modelId="{87078463-33E0-4BC7-BBE2-8C97A6BAD10A}" type="presParOf" srcId="{3F18347B-D278-4C68-95FA-3D0237F37A84}" destId="{53D9C630-071C-42E1-A856-A112C3EE0E65}" srcOrd="1" destOrd="0" presId="urn:microsoft.com/office/officeart/2008/layout/LinedList"/>
    <dgm:cxn modelId="{03FDAFA8-F015-4EB0-AFEA-293E17D941CA}" type="presParOf" srcId="{0CDB0E4D-3AD5-4EAC-9E91-70DB022E9FD3}" destId="{C4B5BAF3-B8B5-4EF6-8F17-D20CDB48AEB8}" srcOrd="6" destOrd="0" presId="urn:microsoft.com/office/officeart/2008/layout/LinedList"/>
    <dgm:cxn modelId="{4D32119E-2507-41FD-852F-D88F803F0DF7}" type="presParOf" srcId="{0CDB0E4D-3AD5-4EAC-9E91-70DB022E9FD3}" destId="{BE5C2925-D4CC-4997-A54D-1E828D54A312}" srcOrd="7" destOrd="0" presId="urn:microsoft.com/office/officeart/2008/layout/LinedList"/>
    <dgm:cxn modelId="{D37DBA7D-8910-4A62-892B-EB0F3DA10AFA}" type="presParOf" srcId="{BE5C2925-D4CC-4997-A54D-1E828D54A312}" destId="{09CE2457-BF71-4B06-8B28-3BD910FDEF3C}" srcOrd="0" destOrd="0" presId="urn:microsoft.com/office/officeart/2008/layout/LinedList"/>
    <dgm:cxn modelId="{357C61BC-54E6-4DC3-B4A3-62DFF37A4149}" type="presParOf" srcId="{BE5C2925-D4CC-4997-A54D-1E828D54A312}" destId="{F4CFBDB6-C655-4C91-A040-287272011C2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91EE54-9A62-44A2-9519-E1B218C46FA5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E64BD11-CACD-4DF8-8EDE-5821767F402E}">
      <dgm:prSet/>
      <dgm:spPr/>
      <dgm:t>
        <a:bodyPr/>
        <a:lstStyle/>
        <a:p>
          <a:r>
            <a:rPr lang="en-US" i="1" dirty="0" err="1"/>
            <a:t>Ekonomiprogrammet</a:t>
          </a:r>
          <a:r>
            <a:rPr lang="en-US" i="1" dirty="0"/>
            <a:t>, EK</a:t>
          </a:r>
          <a:endParaRPr lang="en-US" dirty="0"/>
        </a:p>
      </dgm:t>
    </dgm:pt>
    <dgm:pt modelId="{50236036-7207-4F88-A731-F2F0DA265B44}" type="parTrans" cxnId="{D96A7143-9C53-490E-A669-385BCBF9B9FB}">
      <dgm:prSet/>
      <dgm:spPr/>
      <dgm:t>
        <a:bodyPr/>
        <a:lstStyle/>
        <a:p>
          <a:endParaRPr lang="en-US"/>
        </a:p>
      </dgm:t>
    </dgm:pt>
    <dgm:pt modelId="{D6E730CE-025E-46BF-ABCE-6DD816AB3B74}" type="sibTrans" cxnId="{D96A7143-9C53-490E-A669-385BCBF9B9FB}">
      <dgm:prSet/>
      <dgm:spPr/>
      <dgm:t>
        <a:bodyPr/>
        <a:lstStyle/>
        <a:p>
          <a:endParaRPr lang="en-US"/>
        </a:p>
      </dgm:t>
    </dgm:pt>
    <dgm:pt modelId="{07278A06-70A3-4461-B46E-577CA5CCFA0A}">
      <dgm:prSet/>
      <dgm:spPr/>
      <dgm:t>
        <a:bodyPr/>
        <a:lstStyle/>
        <a:p>
          <a:r>
            <a:rPr lang="en-US" i="1" dirty="0" err="1"/>
            <a:t>Estetiska</a:t>
          </a:r>
          <a:r>
            <a:rPr lang="en-US" i="1" dirty="0"/>
            <a:t> </a:t>
          </a:r>
          <a:r>
            <a:rPr lang="en-US" i="1" dirty="0" err="1"/>
            <a:t>programmet</a:t>
          </a:r>
          <a:r>
            <a:rPr lang="en-US" i="1" dirty="0"/>
            <a:t>, ES</a:t>
          </a:r>
          <a:endParaRPr lang="en-US" dirty="0"/>
        </a:p>
      </dgm:t>
    </dgm:pt>
    <dgm:pt modelId="{A31A9B40-EE6F-4A29-A068-E98B73917374}" type="parTrans" cxnId="{181A9B77-56E9-402F-BB9E-B599CD8B08F9}">
      <dgm:prSet/>
      <dgm:spPr/>
      <dgm:t>
        <a:bodyPr/>
        <a:lstStyle/>
        <a:p>
          <a:endParaRPr lang="en-US"/>
        </a:p>
      </dgm:t>
    </dgm:pt>
    <dgm:pt modelId="{B0A65780-CAD1-439F-A72B-30E7459574F2}" type="sibTrans" cxnId="{181A9B77-56E9-402F-BB9E-B599CD8B08F9}">
      <dgm:prSet/>
      <dgm:spPr/>
      <dgm:t>
        <a:bodyPr/>
        <a:lstStyle/>
        <a:p>
          <a:endParaRPr lang="en-US"/>
        </a:p>
      </dgm:t>
    </dgm:pt>
    <dgm:pt modelId="{16302A6A-A3FA-4757-9817-5872F0506EE2}">
      <dgm:prSet/>
      <dgm:spPr/>
      <dgm:t>
        <a:bodyPr/>
        <a:lstStyle/>
        <a:p>
          <a:r>
            <a:rPr lang="en-US" i="1" dirty="0" err="1"/>
            <a:t>Humanistiska</a:t>
          </a:r>
          <a:r>
            <a:rPr lang="en-US" i="1" dirty="0"/>
            <a:t> </a:t>
          </a:r>
          <a:r>
            <a:rPr lang="en-US" i="1" dirty="0" err="1"/>
            <a:t>programmet</a:t>
          </a:r>
          <a:r>
            <a:rPr lang="en-US" i="1" dirty="0"/>
            <a:t>, HU</a:t>
          </a:r>
          <a:endParaRPr lang="en-US" dirty="0"/>
        </a:p>
      </dgm:t>
    </dgm:pt>
    <dgm:pt modelId="{0C959DCA-747F-4498-8455-7C8F8FABBF52}" type="parTrans" cxnId="{48A0078F-2849-4355-9518-AEC5E935E80D}">
      <dgm:prSet/>
      <dgm:spPr/>
      <dgm:t>
        <a:bodyPr/>
        <a:lstStyle/>
        <a:p>
          <a:endParaRPr lang="en-US"/>
        </a:p>
      </dgm:t>
    </dgm:pt>
    <dgm:pt modelId="{8335014E-712C-42C7-9916-9DF554BA027C}" type="sibTrans" cxnId="{48A0078F-2849-4355-9518-AEC5E935E80D}">
      <dgm:prSet/>
      <dgm:spPr/>
      <dgm:t>
        <a:bodyPr/>
        <a:lstStyle/>
        <a:p>
          <a:endParaRPr lang="en-US"/>
        </a:p>
      </dgm:t>
    </dgm:pt>
    <dgm:pt modelId="{397FF614-EEB1-49BA-9E94-4BE2E9E4D3A6}">
      <dgm:prSet/>
      <dgm:spPr/>
      <dgm:t>
        <a:bodyPr/>
        <a:lstStyle/>
        <a:p>
          <a:r>
            <a:rPr lang="en-US" i="1" dirty="0" err="1"/>
            <a:t>Naturvetenskapsprogrammet</a:t>
          </a:r>
          <a:r>
            <a:rPr lang="en-US" i="1" dirty="0"/>
            <a:t>, NA</a:t>
          </a:r>
          <a:endParaRPr lang="en-US" dirty="0"/>
        </a:p>
      </dgm:t>
    </dgm:pt>
    <dgm:pt modelId="{764B3B0D-B4AF-4B31-B7AE-0CA43132CCAE}" type="parTrans" cxnId="{1F9C5497-31C4-4EBF-B2B5-22D1355964E2}">
      <dgm:prSet/>
      <dgm:spPr/>
      <dgm:t>
        <a:bodyPr/>
        <a:lstStyle/>
        <a:p>
          <a:endParaRPr lang="en-US"/>
        </a:p>
      </dgm:t>
    </dgm:pt>
    <dgm:pt modelId="{AEDE2437-BB0C-446F-8146-BB1FAB4E5F8B}" type="sibTrans" cxnId="{1F9C5497-31C4-4EBF-B2B5-22D1355964E2}">
      <dgm:prSet/>
      <dgm:spPr/>
      <dgm:t>
        <a:bodyPr/>
        <a:lstStyle/>
        <a:p>
          <a:endParaRPr lang="en-US"/>
        </a:p>
      </dgm:t>
    </dgm:pt>
    <dgm:pt modelId="{AA9C8926-97F4-4FB0-8F04-8C3A473B6B93}">
      <dgm:prSet/>
      <dgm:spPr/>
      <dgm:t>
        <a:bodyPr/>
        <a:lstStyle/>
        <a:p>
          <a:r>
            <a:rPr lang="en-US" i="1" dirty="0" err="1"/>
            <a:t>Samhällsvetenskapsprogrammet</a:t>
          </a:r>
          <a:r>
            <a:rPr lang="en-US" i="1" dirty="0"/>
            <a:t>, SA</a:t>
          </a:r>
          <a:endParaRPr lang="en-US" dirty="0"/>
        </a:p>
      </dgm:t>
    </dgm:pt>
    <dgm:pt modelId="{F14AF028-DC8A-4369-A396-5A403D20C34B}" type="parTrans" cxnId="{E98CCB21-4DF9-4125-940A-B260CF0A66D3}">
      <dgm:prSet/>
      <dgm:spPr/>
      <dgm:t>
        <a:bodyPr/>
        <a:lstStyle/>
        <a:p>
          <a:endParaRPr lang="en-US"/>
        </a:p>
      </dgm:t>
    </dgm:pt>
    <dgm:pt modelId="{87DDB766-79ED-4789-AF41-1A410D049F3A}" type="sibTrans" cxnId="{E98CCB21-4DF9-4125-940A-B260CF0A66D3}">
      <dgm:prSet/>
      <dgm:spPr/>
      <dgm:t>
        <a:bodyPr/>
        <a:lstStyle/>
        <a:p>
          <a:endParaRPr lang="en-US"/>
        </a:p>
      </dgm:t>
    </dgm:pt>
    <dgm:pt modelId="{4499F01E-F324-41E5-BCA6-64160FDD439D}">
      <dgm:prSet/>
      <dgm:spPr/>
      <dgm:t>
        <a:bodyPr/>
        <a:lstStyle/>
        <a:p>
          <a:r>
            <a:rPr lang="en-US" i="1" dirty="0" err="1"/>
            <a:t>Teknikprogrammet</a:t>
          </a:r>
          <a:r>
            <a:rPr lang="en-US" i="1" dirty="0"/>
            <a:t>, TE</a:t>
          </a:r>
          <a:endParaRPr lang="en-US" dirty="0"/>
        </a:p>
      </dgm:t>
    </dgm:pt>
    <dgm:pt modelId="{AC098A0B-7DCC-4BB8-84CA-EAD5AE1AA55A}" type="parTrans" cxnId="{98E79349-2639-4FF3-9730-1A4B1A4C79B7}">
      <dgm:prSet/>
      <dgm:spPr/>
      <dgm:t>
        <a:bodyPr/>
        <a:lstStyle/>
        <a:p>
          <a:endParaRPr lang="en-US"/>
        </a:p>
      </dgm:t>
    </dgm:pt>
    <dgm:pt modelId="{DB700098-C8E7-413A-9B96-ACB4952E2D03}" type="sibTrans" cxnId="{98E79349-2639-4FF3-9730-1A4B1A4C79B7}">
      <dgm:prSet/>
      <dgm:spPr/>
      <dgm:t>
        <a:bodyPr/>
        <a:lstStyle/>
        <a:p>
          <a:endParaRPr lang="en-US"/>
        </a:p>
      </dgm:t>
    </dgm:pt>
    <dgm:pt modelId="{169A1F45-C788-40D9-9B05-2E659D5162C7}">
      <dgm:prSet/>
      <dgm:spPr/>
      <dgm:t>
        <a:bodyPr/>
        <a:lstStyle/>
        <a:p>
          <a:r>
            <a:rPr lang="en-US" i="1" dirty="0"/>
            <a:t>International Baccalaureate, IB</a:t>
          </a:r>
          <a:endParaRPr lang="en-US" dirty="0"/>
        </a:p>
      </dgm:t>
    </dgm:pt>
    <dgm:pt modelId="{E9B8C37F-AD5C-41B6-B225-1B63C615885C}" type="parTrans" cxnId="{8AC1B7A1-0D34-4A02-849F-AAFAAA410D88}">
      <dgm:prSet/>
      <dgm:spPr/>
      <dgm:t>
        <a:bodyPr/>
        <a:lstStyle/>
        <a:p>
          <a:endParaRPr lang="en-US"/>
        </a:p>
      </dgm:t>
    </dgm:pt>
    <dgm:pt modelId="{50BD9308-7FFB-44C9-B627-A69C2083658C}" type="sibTrans" cxnId="{8AC1B7A1-0D34-4A02-849F-AAFAAA410D88}">
      <dgm:prSet/>
      <dgm:spPr/>
      <dgm:t>
        <a:bodyPr/>
        <a:lstStyle/>
        <a:p>
          <a:endParaRPr lang="en-US"/>
        </a:p>
      </dgm:t>
    </dgm:pt>
    <dgm:pt modelId="{16C33DB0-F336-42D6-98F5-CA4E5A1DDB2A}" type="pres">
      <dgm:prSet presAssocID="{2E91EE54-9A62-44A2-9519-E1B218C46FA5}" presName="vert0" presStyleCnt="0">
        <dgm:presLayoutVars>
          <dgm:dir/>
          <dgm:animOne val="branch"/>
          <dgm:animLvl val="lvl"/>
        </dgm:presLayoutVars>
      </dgm:prSet>
      <dgm:spPr/>
    </dgm:pt>
    <dgm:pt modelId="{F9DDFBE2-B39D-4B60-96BE-248903706940}" type="pres">
      <dgm:prSet presAssocID="{1E64BD11-CACD-4DF8-8EDE-5821767F402E}" presName="thickLine" presStyleLbl="alignNode1" presStyleIdx="0" presStyleCnt="7"/>
      <dgm:spPr/>
    </dgm:pt>
    <dgm:pt modelId="{82DC6103-D532-4A75-B886-1F6E7FF4F039}" type="pres">
      <dgm:prSet presAssocID="{1E64BD11-CACD-4DF8-8EDE-5821767F402E}" presName="horz1" presStyleCnt="0"/>
      <dgm:spPr/>
    </dgm:pt>
    <dgm:pt modelId="{5F823923-AE27-4428-978D-F4AF208181B5}" type="pres">
      <dgm:prSet presAssocID="{1E64BD11-CACD-4DF8-8EDE-5821767F402E}" presName="tx1" presStyleLbl="revTx" presStyleIdx="0" presStyleCnt="7"/>
      <dgm:spPr/>
    </dgm:pt>
    <dgm:pt modelId="{9E51AFF1-5AE3-40BA-A405-A0250A95D0FD}" type="pres">
      <dgm:prSet presAssocID="{1E64BD11-CACD-4DF8-8EDE-5821767F402E}" presName="vert1" presStyleCnt="0"/>
      <dgm:spPr/>
    </dgm:pt>
    <dgm:pt modelId="{A8067F2B-7FFF-4E9A-81CC-7E5983E86B23}" type="pres">
      <dgm:prSet presAssocID="{07278A06-70A3-4461-B46E-577CA5CCFA0A}" presName="thickLine" presStyleLbl="alignNode1" presStyleIdx="1" presStyleCnt="7"/>
      <dgm:spPr/>
    </dgm:pt>
    <dgm:pt modelId="{C25BA433-2C8C-4E84-9A20-1A9FB19F5A4B}" type="pres">
      <dgm:prSet presAssocID="{07278A06-70A3-4461-B46E-577CA5CCFA0A}" presName="horz1" presStyleCnt="0"/>
      <dgm:spPr/>
    </dgm:pt>
    <dgm:pt modelId="{7840E42E-B6C7-4FE3-9C1D-01684D41A257}" type="pres">
      <dgm:prSet presAssocID="{07278A06-70A3-4461-B46E-577CA5CCFA0A}" presName="tx1" presStyleLbl="revTx" presStyleIdx="1" presStyleCnt="7"/>
      <dgm:spPr/>
    </dgm:pt>
    <dgm:pt modelId="{25AE0063-5050-4695-98FB-1A52396D8E55}" type="pres">
      <dgm:prSet presAssocID="{07278A06-70A3-4461-B46E-577CA5CCFA0A}" presName="vert1" presStyleCnt="0"/>
      <dgm:spPr/>
    </dgm:pt>
    <dgm:pt modelId="{D94B81F0-D8CD-40EF-9C44-DC149EE94E1C}" type="pres">
      <dgm:prSet presAssocID="{16302A6A-A3FA-4757-9817-5872F0506EE2}" presName="thickLine" presStyleLbl="alignNode1" presStyleIdx="2" presStyleCnt="7"/>
      <dgm:spPr/>
    </dgm:pt>
    <dgm:pt modelId="{1B94A835-8613-4D21-A1D8-7BBCF17EC20F}" type="pres">
      <dgm:prSet presAssocID="{16302A6A-A3FA-4757-9817-5872F0506EE2}" presName="horz1" presStyleCnt="0"/>
      <dgm:spPr/>
    </dgm:pt>
    <dgm:pt modelId="{021ED19F-EE6D-4A2E-8A88-402F0CD9CC8C}" type="pres">
      <dgm:prSet presAssocID="{16302A6A-A3FA-4757-9817-5872F0506EE2}" presName="tx1" presStyleLbl="revTx" presStyleIdx="2" presStyleCnt="7"/>
      <dgm:spPr/>
    </dgm:pt>
    <dgm:pt modelId="{AC8E7F00-10BF-4C3D-8FE3-394434959D37}" type="pres">
      <dgm:prSet presAssocID="{16302A6A-A3FA-4757-9817-5872F0506EE2}" presName="vert1" presStyleCnt="0"/>
      <dgm:spPr/>
    </dgm:pt>
    <dgm:pt modelId="{6448884D-2E5E-4A16-B74A-1447344EAC25}" type="pres">
      <dgm:prSet presAssocID="{397FF614-EEB1-49BA-9E94-4BE2E9E4D3A6}" presName="thickLine" presStyleLbl="alignNode1" presStyleIdx="3" presStyleCnt="7"/>
      <dgm:spPr/>
    </dgm:pt>
    <dgm:pt modelId="{8F0CAE74-F038-4477-82C8-D2993696E986}" type="pres">
      <dgm:prSet presAssocID="{397FF614-EEB1-49BA-9E94-4BE2E9E4D3A6}" presName="horz1" presStyleCnt="0"/>
      <dgm:spPr/>
    </dgm:pt>
    <dgm:pt modelId="{1E523914-1C25-4DBC-BE51-95E0EF099287}" type="pres">
      <dgm:prSet presAssocID="{397FF614-EEB1-49BA-9E94-4BE2E9E4D3A6}" presName="tx1" presStyleLbl="revTx" presStyleIdx="3" presStyleCnt="7"/>
      <dgm:spPr/>
    </dgm:pt>
    <dgm:pt modelId="{4A38F44E-DDF7-4425-A030-08E1B7365500}" type="pres">
      <dgm:prSet presAssocID="{397FF614-EEB1-49BA-9E94-4BE2E9E4D3A6}" presName="vert1" presStyleCnt="0"/>
      <dgm:spPr/>
    </dgm:pt>
    <dgm:pt modelId="{A8691715-0F28-4158-8E39-15E5321454B3}" type="pres">
      <dgm:prSet presAssocID="{AA9C8926-97F4-4FB0-8F04-8C3A473B6B93}" presName="thickLine" presStyleLbl="alignNode1" presStyleIdx="4" presStyleCnt="7"/>
      <dgm:spPr/>
    </dgm:pt>
    <dgm:pt modelId="{EB4B776D-FF1D-4A11-9A60-1D7F32982332}" type="pres">
      <dgm:prSet presAssocID="{AA9C8926-97F4-4FB0-8F04-8C3A473B6B93}" presName="horz1" presStyleCnt="0"/>
      <dgm:spPr/>
    </dgm:pt>
    <dgm:pt modelId="{8CCEBE1C-0EF7-4D0D-B848-EC18FEEC56F9}" type="pres">
      <dgm:prSet presAssocID="{AA9C8926-97F4-4FB0-8F04-8C3A473B6B93}" presName="tx1" presStyleLbl="revTx" presStyleIdx="4" presStyleCnt="7"/>
      <dgm:spPr/>
    </dgm:pt>
    <dgm:pt modelId="{EC023CF0-B3CC-45A4-824D-7083E58B6799}" type="pres">
      <dgm:prSet presAssocID="{AA9C8926-97F4-4FB0-8F04-8C3A473B6B93}" presName="vert1" presStyleCnt="0"/>
      <dgm:spPr/>
    </dgm:pt>
    <dgm:pt modelId="{6EE10B80-38FD-495C-B978-6A604BC203CD}" type="pres">
      <dgm:prSet presAssocID="{4499F01E-F324-41E5-BCA6-64160FDD439D}" presName="thickLine" presStyleLbl="alignNode1" presStyleIdx="5" presStyleCnt="7"/>
      <dgm:spPr/>
    </dgm:pt>
    <dgm:pt modelId="{8D1923D5-F569-4769-9487-AEC22AC734F1}" type="pres">
      <dgm:prSet presAssocID="{4499F01E-F324-41E5-BCA6-64160FDD439D}" presName="horz1" presStyleCnt="0"/>
      <dgm:spPr/>
    </dgm:pt>
    <dgm:pt modelId="{C8044AD5-267A-4EDE-92B6-B3C688601012}" type="pres">
      <dgm:prSet presAssocID="{4499F01E-F324-41E5-BCA6-64160FDD439D}" presName="tx1" presStyleLbl="revTx" presStyleIdx="5" presStyleCnt="7"/>
      <dgm:spPr/>
    </dgm:pt>
    <dgm:pt modelId="{C5CA6585-18DD-4ACB-A921-A3A5B588A94C}" type="pres">
      <dgm:prSet presAssocID="{4499F01E-F324-41E5-BCA6-64160FDD439D}" presName="vert1" presStyleCnt="0"/>
      <dgm:spPr/>
    </dgm:pt>
    <dgm:pt modelId="{D43DCABA-0BCC-4209-9480-7BDA74AB4167}" type="pres">
      <dgm:prSet presAssocID="{169A1F45-C788-40D9-9B05-2E659D5162C7}" presName="thickLine" presStyleLbl="alignNode1" presStyleIdx="6" presStyleCnt="7"/>
      <dgm:spPr/>
    </dgm:pt>
    <dgm:pt modelId="{E05C2B6A-A8D6-4627-8A87-6F57C970DB56}" type="pres">
      <dgm:prSet presAssocID="{169A1F45-C788-40D9-9B05-2E659D5162C7}" presName="horz1" presStyleCnt="0"/>
      <dgm:spPr/>
    </dgm:pt>
    <dgm:pt modelId="{6C91AF3B-10D2-492D-9B27-BAB6FC54DF97}" type="pres">
      <dgm:prSet presAssocID="{169A1F45-C788-40D9-9B05-2E659D5162C7}" presName="tx1" presStyleLbl="revTx" presStyleIdx="6" presStyleCnt="7"/>
      <dgm:spPr/>
    </dgm:pt>
    <dgm:pt modelId="{C496868B-F47B-4137-9589-F4565B2969CB}" type="pres">
      <dgm:prSet presAssocID="{169A1F45-C788-40D9-9B05-2E659D5162C7}" presName="vert1" presStyleCnt="0"/>
      <dgm:spPr/>
    </dgm:pt>
  </dgm:ptLst>
  <dgm:cxnLst>
    <dgm:cxn modelId="{E98CCB21-4DF9-4125-940A-B260CF0A66D3}" srcId="{2E91EE54-9A62-44A2-9519-E1B218C46FA5}" destId="{AA9C8926-97F4-4FB0-8F04-8C3A473B6B93}" srcOrd="4" destOrd="0" parTransId="{F14AF028-DC8A-4369-A396-5A403D20C34B}" sibTransId="{87DDB766-79ED-4789-AF41-1A410D049F3A}"/>
    <dgm:cxn modelId="{3D72E92A-4B96-455A-BE69-6E8387087125}" type="presOf" srcId="{169A1F45-C788-40D9-9B05-2E659D5162C7}" destId="{6C91AF3B-10D2-492D-9B27-BAB6FC54DF97}" srcOrd="0" destOrd="0" presId="urn:microsoft.com/office/officeart/2008/layout/LinedList"/>
    <dgm:cxn modelId="{D96A7143-9C53-490E-A669-385BCBF9B9FB}" srcId="{2E91EE54-9A62-44A2-9519-E1B218C46FA5}" destId="{1E64BD11-CACD-4DF8-8EDE-5821767F402E}" srcOrd="0" destOrd="0" parTransId="{50236036-7207-4F88-A731-F2F0DA265B44}" sibTransId="{D6E730CE-025E-46BF-ABCE-6DD816AB3B74}"/>
    <dgm:cxn modelId="{98E79349-2639-4FF3-9730-1A4B1A4C79B7}" srcId="{2E91EE54-9A62-44A2-9519-E1B218C46FA5}" destId="{4499F01E-F324-41E5-BCA6-64160FDD439D}" srcOrd="5" destOrd="0" parTransId="{AC098A0B-7DCC-4BB8-84CA-EAD5AE1AA55A}" sibTransId="{DB700098-C8E7-413A-9B96-ACB4952E2D03}"/>
    <dgm:cxn modelId="{181A9B77-56E9-402F-BB9E-B599CD8B08F9}" srcId="{2E91EE54-9A62-44A2-9519-E1B218C46FA5}" destId="{07278A06-70A3-4461-B46E-577CA5CCFA0A}" srcOrd="1" destOrd="0" parTransId="{A31A9B40-EE6F-4A29-A068-E98B73917374}" sibTransId="{B0A65780-CAD1-439F-A72B-30E7459574F2}"/>
    <dgm:cxn modelId="{48A0078F-2849-4355-9518-AEC5E935E80D}" srcId="{2E91EE54-9A62-44A2-9519-E1B218C46FA5}" destId="{16302A6A-A3FA-4757-9817-5872F0506EE2}" srcOrd="2" destOrd="0" parTransId="{0C959DCA-747F-4498-8455-7C8F8FABBF52}" sibTransId="{8335014E-712C-42C7-9916-9DF554BA027C}"/>
    <dgm:cxn modelId="{F43B998F-8546-4F70-93D0-74F1125E737C}" type="presOf" srcId="{07278A06-70A3-4461-B46E-577CA5CCFA0A}" destId="{7840E42E-B6C7-4FE3-9C1D-01684D41A257}" srcOrd="0" destOrd="0" presId="urn:microsoft.com/office/officeart/2008/layout/LinedList"/>
    <dgm:cxn modelId="{03D31E91-8CCE-4579-AC1F-37670479FE9F}" type="presOf" srcId="{397FF614-EEB1-49BA-9E94-4BE2E9E4D3A6}" destId="{1E523914-1C25-4DBC-BE51-95E0EF099287}" srcOrd="0" destOrd="0" presId="urn:microsoft.com/office/officeart/2008/layout/LinedList"/>
    <dgm:cxn modelId="{1F9C5497-31C4-4EBF-B2B5-22D1355964E2}" srcId="{2E91EE54-9A62-44A2-9519-E1B218C46FA5}" destId="{397FF614-EEB1-49BA-9E94-4BE2E9E4D3A6}" srcOrd="3" destOrd="0" parTransId="{764B3B0D-B4AF-4B31-B7AE-0CA43132CCAE}" sibTransId="{AEDE2437-BB0C-446F-8146-BB1FAB4E5F8B}"/>
    <dgm:cxn modelId="{8AC1B7A1-0D34-4A02-849F-AAFAAA410D88}" srcId="{2E91EE54-9A62-44A2-9519-E1B218C46FA5}" destId="{169A1F45-C788-40D9-9B05-2E659D5162C7}" srcOrd="6" destOrd="0" parTransId="{E9B8C37F-AD5C-41B6-B225-1B63C615885C}" sibTransId="{50BD9308-7FFB-44C9-B627-A69C2083658C}"/>
    <dgm:cxn modelId="{9356EFA9-20CE-4FD1-B242-3FFCF33F0517}" type="presOf" srcId="{2E91EE54-9A62-44A2-9519-E1B218C46FA5}" destId="{16C33DB0-F336-42D6-98F5-CA4E5A1DDB2A}" srcOrd="0" destOrd="0" presId="urn:microsoft.com/office/officeart/2008/layout/LinedList"/>
    <dgm:cxn modelId="{B8E78BBE-BC80-44CB-A2AA-B07C10FD0737}" type="presOf" srcId="{1E64BD11-CACD-4DF8-8EDE-5821767F402E}" destId="{5F823923-AE27-4428-978D-F4AF208181B5}" srcOrd="0" destOrd="0" presId="urn:microsoft.com/office/officeart/2008/layout/LinedList"/>
    <dgm:cxn modelId="{0CDDF5CF-FA8C-4451-9916-520EE064C13E}" type="presOf" srcId="{16302A6A-A3FA-4757-9817-5872F0506EE2}" destId="{021ED19F-EE6D-4A2E-8A88-402F0CD9CC8C}" srcOrd="0" destOrd="0" presId="urn:microsoft.com/office/officeart/2008/layout/LinedList"/>
    <dgm:cxn modelId="{D021A4D8-E1FA-4493-A363-15709F8D5DAD}" type="presOf" srcId="{4499F01E-F324-41E5-BCA6-64160FDD439D}" destId="{C8044AD5-267A-4EDE-92B6-B3C688601012}" srcOrd="0" destOrd="0" presId="urn:microsoft.com/office/officeart/2008/layout/LinedList"/>
    <dgm:cxn modelId="{331BA8F3-5FE6-4F3A-8708-C4AAEB98BED8}" type="presOf" srcId="{AA9C8926-97F4-4FB0-8F04-8C3A473B6B93}" destId="{8CCEBE1C-0EF7-4D0D-B848-EC18FEEC56F9}" srcOrd="0" destOrd="0" presId="urn:microsoft.com/office/officeart/2008/layout/LinedList"/>
    <dgm:cxn modelId="{67862A32-1943-4E7F-9E92-682A412AED91}" type="presParOf" srcId="{16C33DB0-F336-42D6-98F5-CA4E5A1DDB2A}" destId="{F9DDFBE2-B39D-4B60-96BE-248903706940}" srcOrd="0" destOrd="0" presId="urn:microsoft.com/office/officeart/2008/layout/LinedList"/>
    <dgm:cxn modelId="{DBE657B1-4515-43DE-A783-70E4D4B2097D}" type="presParOf" srcId="{16C33DB0-F336-42D6-98F5-CA4E5A1DDB2A}" destId="{82DC6103-D532-4A75-B886-1F6E7FF4F039}" srcOrd="1" destOrd="0" presId="urn:microsoft.com/office/officeart/2008/layout/LinedList"/>
    <dgm:cxn modelId="{B7BD5CBD-C397-4897-B778-0815305894D3}" type="presParOf" srcId="{82DC6103-D532-4A75-B886-1F6E7FF4F039}" destId="{5F823923-AE27-4428-978D-F4AF208181B5}" srcOrd="0" destOrd="0" presId="urn:microsoft.com/office/officeart/2008/layout/LinedList"/>
    <dgm:cxn modelId="{F665E391-130F-45C3-B0D4-EA37EBA44844}" type="presParOf" srcId="{82DC6103-D532-4A75-B886-1F6E7FF4F039}" destId="{9E51AFF1-5AE3-40BA-A405-A0250A95D0FD}" srcOrd="1" destOrd="0" presId="urn:microsoft.com/office/officeart/2008/layout/LinedList"/>
    <dgm:cxn modelId="{AD86F91D-BCED-40E8-9422-C4C7F3BE88F9}" type="presParOf" srcId="{16C33DB0-F336-42D6-98F5-CA4E5A1DDB2A}" destId="{A8067F2B-7FFF-4E9A-81CC-7E5983E86B23}" srcOrd="2" destOrd="0" presId="urn:microsoft.com/office/officeart/2008/layout/LinedList"/>
    <dgm:cxn modelId="{80B7B661-2CC9-4BC3-8B89-C1D55E6A4B5E}" type="presParOf" srcId="{16C33DB0-F336-42D6-98F5-CA4E5A1DDB2A}" destId="{C25BA433-2C8C-4E84-9A20-1A9FB19F5A4B}" srcOrd="3" destOrd="0" presId="urn:microsoft.com/office/officeart/2008/layout/LinedList"/>
    <dgm:cxn modelId="{A3F2A270-6576-47F4-8106-C6AFDC3FBDC9}" type="presParOf" srcId="{C25BA433-2C8C-4E84-9A20-1A9FB19F5A4B}" destId="{7840E42E-B6C7-4FE3-9C1D-01684D41A257}" srcOrd="0" destOrd="0" presId="urn:microsoft.com/office/officeart/2008/layout/LinedList"/>
    <dgm:cxn modelId="{59A11FBC-D4F4-4549-8C27-5451AF484CD1}" type="presParOf" srcId="{C25BA433-2C8C-4E84-9A20-1A9FB19F5A4B}" destId="{25AE0063-5050-4695-98FB-1A52396D8E55}" srcOrd="1" destOrd="0" presId="urn:microsoft.com/office/officeart/2008/layout/LinedList"/>
    <dgm:cxn modelId="{95A8F1BE-3B95-452A-9C31-BFC84C72FEC6}" type="presParOf" srcId="{16C33DB0-F336-42D6-98F5-CA4E5A1DDB2A}" destId="{D94B81F0-D8CD-40EF-9C44-DC149EE94E1C}" srcOrd="4" destOrd="0" presId="urn:microsoft.com/office/officeart/2008/layout/LinedList"/>
    <dgm:cxn modelId="{233DB8FD-3839-41E8-A8B9-F2EC1BBE3D17}" type="presParOf" srcId="{16C33DB0-F336-42D6-98F5-CA4E5A1DDB2A}" destId="{1B94A835-8613-4D21-A1D8-7BBCF17EC20F}" srcOrd="5" destOrd="0" presId="urn:microsoft.com/office/officeart/2008/layout/LinedList"/>
    <dgm:cxn modelId="{96639C3F-F63A-40A8-BE06-B3291CA6625C}" type="presParOf" srcId="{1B94A835-8613-4D21-A1D8-7BBCF17EC20F}" destId="{021ED19F-EE6D-4A2E-8A88-402F0CD9CC8C}" srcOrd="0" destOrd="0" presId="urn:microsoft.com/office/officeart/2008/layout/LinedList"/>
    <dgm:cxn modelId="{F521AC24-CCD5-4C1B-98D3-6E64D4B812EF}" type="presParOf" srcId="{1B94A835-8613-4D21-A1D8-7BBCF17EC20F}" destId="{AC8E7F00-10BF-4C3D-8FE3-394434959D37}" srcOrd="1" destOrd="0" presId="urn:microsoft.com/office/officeart/2008/layout/LinedList"/>
    <dgm:cxn modelId="{89ADE5D8-2E48-4062-942A-4AB57F516776}" type="presParOf" srcId="{16C33DB0-F336-42D6-98F5-CA4E5A1DDB2A}" destId="{6448884D-2E5E-4A16-B74A-1447344EAC25}" srcOrd="6" destOrd="0" presId="urn:microsoft.com/office/officeart/2008/layout/LinedList"/>
    <dgm:cxn modelId="{80CF5A49-AC21-4033-B312-3B9FD4E082D8}" type="presParOf" srcId="{16C33DB0-F336-42D6-98F5-CA4E5A1DDB2A}" destId="{8F0CAE74-F038-4477-82C8-D2993696E986}" srcOrd="7" destOrd="0" presId="urn:microsoft.com/office/officeart/2008/layout/LinedList"/>
    <dgm:cxn modelId="{FC36254A-BAA3-424D-B627-D79A1A367144}" type="presParOf" srcId="{8F0CAE74-F038-4477-82C8-D2993696E986}" destId="{1E523914-1C25-4DBC-BE51-95E0EF099287}" srcOrd="0" destOrd="0" presId="urn:microsoft.com/office/officeart/2008/layout/LinedList"/>
    <dgm:cxn modelId="{7EA929C6-7E15-4C1B-88FB-DDA0AB27A9C6}" type="presParOf" srcId="{8F0CAE74-F038-4477-82C8-D2993696E986}" destId="{4A38F44E-DDF7-4425-A030-08E1B7365500}" srcOrd="1" destOrd="0" presId="urn:microsoft.com/office/officeart/2008/layout/LinedList"/>
    <dgm:cxn modelId="{A7B55748-3CEE-4639-8FD1-CE92ABCCEA59}" type="presParOf" srcId="{16C33DB0-F336-42D6-98F5-CA4E5A1DDB2A}" destId="{A8691715-0F28-4158-8E39-15E5321454B3}" srcOrd="8" destOrd="0" presId="urn:microsoft.com/office/officeart/2008/layout/LinedList"/>
    <dgm:cxn modelId="{398A2F47-C136-4853-A2FF-D5ABF1CFC1B3}" type="presParOf" srcId="{16C33DB0-F336-42D6-98F5-CA4E5A1DDB2A}" destId="{EB4B776D-FF1D-4A11-9A60-1D7F32982332}" srcOrd="9" destOrd="0" presId="urn:microsoft.com/office/officeart/2008/layout/LinedList"/>
    <dgm:cxn modelId="{0F66D374-E357-4452-90C1-9E7BA91AA02A}" type="presParOf" srcId="{EB4B776D-FF1D-4A11-9A60-1D7F32982332}" destId="{8CCEBE1C-0EF7-4D0D-B848-EC18FEEC56F9}" srcOrd="0" destOrd="0" presId="urn:microsoft.com/office/officeart/2008/layout/LinedList"/>
    <dgm:cxn modelId="{E4F9A061-D228-4663-979E-6CA8426DE373}" type="presParOf" srcId="{EB4B776D-FF1D-4A11-9A60-1D7F32982332}" destId="{EC023CF0-B3CC-45A4-824D-7083E58B6799}" srcOrd="1" destOrd="0" presId="urn:microsoft.com/office/officeart/2008/layout/LinedList"/>
    <dgm:cxn modelId="{2B494599-0908-4C12-B41D-1A6CA014953E}" type="presParOf" srcId="{16C33DB0-F336-42D6-98F5-CA4E5A1DDB2A}" destId="{6EE10B80-38FD-495C-B978-6A604BC203CD}" srcOrd="10" destOrd="0" presId="urn:microsoft.com/office/officeart/2008/layout/LinedList"/>
    <dgm:cxn modelId="{13D9DB20-E43D-437B-93D5-B3861F6B6B91}" type="presParOf" srcId="{16C33DB0-F336-42D6-98F5-CA4E5A1DDB2A}" destId="{8D1923D5-F569-4769-9487-AEC22AC734F1}" srcOrd="11" destOrd="0" presId="urn:microsoft.com/office/officeart/2008/layout/LinedList"/>
    <dgm:cxn modelId="{D95C9795-C6AB-42B3-AFA9-47D2472427AF}" type="presParOf" srcId="{8D1923D5-F569-4769-9487-AEC22AC734F1}" destId="{C8044AD5-267A-4EDE-92B6-B3C688601012}" srcOrd="0" destOrd="0" presId="urn:microsoft.com/office/officeart/2008/layout/LinedList"/>
    <dgm:cxn modelId="{DC49E592-5FD8-46D6-B4B7-B9D1D431F780}" type="presParOf" srcId="{8D1923D5-F569-4769-9487-AEC22AC734F1}" destId="{C5CA6585-18DD-4ACB-A921-A3A5B588A94C}" srcOrd="1" destOrd="0" presId="urn:microsoft.com/office/officeart/2008/layout/LinedList"/>
    <dgm:cxn modelId="{7951DCDF-7CB5-465D-B24D-2D9A56F90DF3}" type="presParOf" srcId="{16C33DB0-F336-42D6-98F5-CA4E5A1DDB2A}" destId="{D43DCABA-0BCC-4209-9480-7BDA74AB4167}" srcOrd="12" destOrd="0" presId="urn:microsoft.com/office/officeart/2008/layout/LinedList"/>
    <dgm:cxn modelId="{DA894566-E621-4E07-8B72-8635D1F8AE20}" type="presParOf" srcId="{16C33DB0-F336-42D6-98F5-CA4E5A1DDB2A}" destId="{E05C2B6A-A8D6-4627-8A87-6F57C970DB56}" srcOrd="13" destOrd="0" presId="urn:microsoft.com/office/officeart/2008/layout/LinedList"/>
    <dgm:cxn modelId="{D81CF869-0CC7-488B-AF3B-85E1135DF2BB}" type="presParOf" srcId="{E05C2B6A-A8D6-4627-8A87-6F57C970DB56}" destId="{6C91AF3B-10D2-492D-9B27-BAB6FC54DF97}" srcOrd="0" destOrd="0" presId="urn:microsoft.com/office/officeart/2008/layout/LinedList"/>
    <dgm:cxn modelId="{B88C433F-1078-40B0-AA9C-71AC551E38C6}" type="presParOf" srcId="{E05C2B6A-A8D6-4627-8A87-6F57C970DB56}" destId="{C496868B-F47B-4137-9589-F4565B2969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85148-3824-4DB9-8AC5-01E540C79F41}">
      <dsp:nvSpPr>
        <dsp:cNvPr id="0" name=""/>
        <dsp:cNvSpPr/>
      </dsp:nvSpPr>
      <dsp:spPr>
        <a:xfrm>
          <a:off x="0" y="0"/>
          <a:ext cx="50634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0B12C-B01A-41C6-A2CE-BDB3B0BF823E}">
      <dsp:nvSpPr>
        <dsp:cNvPr id="0" name=""/>
        <dsp:cNvSpPr/>
      </dsp:nvSpPr>
      <dsp:spPr>
        <a:xfrm>
          <a:off x="0" y="0"/>
          <a:ext cx="5063444" cy="94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300" kern="1200" dirty="0" err="1"/>
            <a:t>Meritvärdet</a:t>
          </a:r>
          <a:r>
            <a:rPr lang="en-US" sz="2300" kern="1200" dirty="0"/>
            <a:t> </a:t>
          </a:r>
          <a:r>
            <a:rPr lang="en-US" sz="2300" kern="1200" dirty="0" err="1"/>
            <a:t>grundar</a:t>
          </a:r>
          <a:r>
            <a:rPr lang="en-US" sz="2300" kern="1200" dirty="0"/>
            <a:t> sig </a:t>
          </a:r>
          <a:r>
            <a:rPr lang="en-US" sz="2300" kern="1200" dirty="0" err="1"/>
            <a:t>på</a:t>
          </a:r>
          <a:r>
            <a:rPr lang="en-US" sz="2300" kern="1200" dirty="0"/>
            <a:t> elevens </a:t>
          </a:r>
          <a:r>
            <a:rPr lang="en-US" sz="2300" kern="1200" dirty="0" err="1"/>
            <a:t>slutbeytyg</a:t>
          </a:r>
          <a:endParaRPr lang="en-US" sz="2300" kern="1200" dirty="0"/>
        </a:p>
      </dsp:txBody>
      <dsp:txXfrm>
        <a:off x="0" y="0"/>
        <a:ext cx="5063444" cy="944562"/>
      </dsp:txXfrm>
    </dsp:sp>
    <dsp:sp modelId="{B1F1801F-2611-46EF-A286-1EBCB5F7CB25}">
      <dsp:nvSpPr>
        <dsp:cNvPr id="0" name=""/>
        <dsp:cNvSpPr/>
      </dsp:nvSpPr>
      <dsp:spPr>
        <a:xfrm>
          <a:off x="0" y="944562"/>
          <a:ext cx="50634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F174F-85DB-43A6-AF2E-62256F009FF1}">
      <dsp:nvSpPr>
        <dsp:cNvPr id="0" name=""/>
        <dsp:cNvSpPr/>
      </dsp:nvSpPr>
      <dsp:spPr>
        <a:xfrm>
          <a:off x="0" y="944562"/>
          <a:ext cx="5063444" cy="94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Behöriga</a:t>
          </a:r>
          <a:r>
            <a:rPr lang="en-US" sz="2300" kern="1200" dirty="0"/>
            <a:t> </a:t>
          </a:r>
          <a:r>
            <a:rPr lang="en-US" sz="2300" kern="1200" dirty="0" err="1"/>
            <a:t>sökande</a:t>
          </a:r>
          <a:r>
            <a:rPr lang="en-US" sz="2300" kern="1200" dirty="0"/>
            <a:t> “</a:t>
          </a:r>
          <a:r>
            <a:rPr lang="en-US" sz="2300" kern="1200" dirty="0" err="1"/>
            <a:t>tävlar</a:t>
          </a:r>
          <a:r>
            <a:rPr lang="en-US" sz="2300" kern="1200" dirty="0"/>
            <a:t>” om </a:t>
          </a:r>
          <a:r>
            <a:rPr lang="en-US" sz="2300" kern="1200" dirty="0" err="1"/>
            <a:t>lediga</a:t>
          </a:r>
          <a:r>
            <a:rPr lang="en-US" sz="2300" kern="1200" dirty="0"/>
            <a:t> </a:t>
          </a:r>
          <a:r>
            <a:rPr lang="en-US" sz="2300" kern="1200" dirty="0" err="1"/>
            <a:t>platser</a:t>
          </a:r>
          <a:endParaRPr lang="en-US" sz="2300" kern="1200" dirty="0"/>
        </a:p>
      </dsp:txBody>
      <dsp:txXfrm>
        <a:off x="0" y="944562"/>
        <a:ext cx="5063444" cy="944562"/>
      </dsp:txXfrm>
    </dsp:sp>
    <dsp:sp modelId="{7C96DC05-D449-46A0-9512-1F51DBFFCEB2}">
      <dsp:nvSpPr>
        <dsp:cNvPr id="0" name=""/>
        <dsp:cNvSpPr/>
      </dsp:nvSpPr>
      <dsp:spPr>
        <a:xfrm>
          <a:off x="0" y="1889125"/>
          <a:ext cx="50634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279B6-F2E9-4003-B030-6A1F2A9462BE}">
      <dsp:nvSpPr>
        <dsp:cNvPr id="0" name=""/>
        <dsp:cNvSpPr/>
      </dsp:nvSpPr>
      <dsp:spPr>
        <a:xfrm>
          <a:off x="0" y="1889125"/>
          <a:ext cx="5063444" cy="94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Ibland </a:t>
          </a:r>
          <a:r>
            <a:rPr lang="en-US" sz="2300" kern="1200" dirty="0" err="1"/>
            <a:t>räcker</a:t>
          </a:r>
          <a:r>
            <a:rPr lang="en-US" sz="2300" kern="1200" dirty="0"/>
            <a:t> det </a:t>
          </a:r>
          <a:r>
            <a:rPr lang="en-US" sz="2300" kern="1200" dirty="0" err="1"/>
            <a:t>att</a:t>
          </a:r>
          <a:r>
            <a:rPr lang="en-US" sz="2300" kern="1200" dirty="0"/>
            <a:t> “bara” </a:t>
          </a:r>
          <a:r>
            <a:rPr lang="en-US" sz="2300" kern="1200" dirty="0" err="1"/>
            <a:t>vara</a:t>
          </a:r>
          <a:r>
            <a:rPr lang="en-US" sz="2300" kern="1200" dirty="0"/>
            <a:t> </a:t>
          </a:r>
          <a:r>
            <a:rPr lang="en-US" sz="2300" kern="1200" dirty="0" err="1"/>
            <a:t>behörig</a:t>
          </a:r>
          <a:endParaRPr lang="en-US" sz="2300" kern="1200" dirty="0"/>
        </a:p>
      </dsp:txBody>
      <dsp:txXfrm>
        <a:off x="0" y="1889125"/>
        <a:ext cx="5063444" cy="944562"/>
      </dsp:txXfrm>
    </dsp:sp>
    <dsp:sp modelId="{C4B5BAF3-B8B5-4EF6-8F17-D20CDB48AEB8}">
      <dsp:nvSpPr>
        <dsp:cNvPr id="0" name=""/>
        <dsp:cNvSpPr/>
      </dsp:nvSpPr>
      <dsp:spPr>
        <a:xfrm>
          <a:off x="0" y="2833687"/>
          <a:ext cx="50634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2457-BF71-4B06-8B28-3BD910FDEF3C}">
      <dsp:nvSpPr>
        <dsp:cNvPr id="0" name=""/>
        <dsp:cNvSpPr/>
      </dsp:nvSpPr>
      <dsp:spPr>
        <a:xfrm>
          <a:off x="0" y="2833687"/>
          <a:ext cx="5063444" cy="94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Ibland </a:t>
          </a:r>
          <a:r>
            <a:rPr lang="en-US" sz="2300" kern="1200" dirty="0" err="1"/>
            <a:t>krävs</a:t>
          </a:r>
          <a:r>
            <a:rPr lang="en-US" sz="2300" kern="1200" dirty="0"/>
            <a:t> </a:t>
          </a:r>
          <a:r>
            <a:rPr lang="en-US" sz="2300" kern="1200" dirty="0" err="1"/>
            <a:t>att</a:t>
          </a:r>
          <a:r>
            <a:rPr lang="en-US" sz="2300" kern="1200" dirty="0"/>
            <a:t> man </a:t>
          </a:r>
          <a:r>
            <a:rPr lang="en-US" sz="2300" kern="1200" dirty="0" err="1"/>
            <a:t>både</a:t>
          </a:r>
          <a:r>
            <a:rPr lang="en-US" sz="2300" kern="1200" dirty="0"/>
            <a:t> </a:t>
          </a:r>
          <a:r>
            <a:rPr lang="en-US" sz="2300" kern="1200" dirty="0" err="1"/>
            <a:t>är</a:t>
          </a:r>
          <a:r>
            <a:rPr lang="en-US" sz="2300" kern="1200" dirty="0"/>
            <a:t> </a:t>
          </a:r>
          <a:r>
            <a:rPr lang="en-US" sz="2300" kern="1200" dirty="0" err="1"/>
            <a:t>behörig</a:t>
          </a:r>
          <a:r>
            <a:rPr lang="en-US" sz="2300" kern="1200" dirty="0"/>
            <a:t> </a:t>
          </a:r>
          <a:r>
            <a:rPr lang="en-US" sz="2300" kern="1200" dirty="0" err="1"/>
            <a:t>och</a:t>
          </a:r>
          <a:r>
            <a:rPr lang="en-US" sz="2300" kern="1200" dirty="0"/>
            <a:t> </a:t>
          </a:r>
          <a:r>
            <a:rPr lang="en-US" sz="2300" kern="1200" dirty="0" err="1"/>
            <a:t>har</a:t>
          </a:r>
          <a:r>
            <a:rPr lang="en-US" sz="2300" kern="1200" dirty="0"/>
            <a:t> </a:t>
          </a:r>
          <a:r>
            <a:rPr lang="en-US" sz="2300" kern="1200" dirty="0" err="1"/>
            <a:t>riktigt</a:t>
          </a:r>
          <a:r>
            <a:rPr lang="en-US" sz="2300" kern="1200" dirty="0"/>
            <a:t> </a:t>
          </a:r>
          <a:r>
            <a:rPr lang="en-US" sz="2300" kern="1200" dirty="0" err="1"/>
            <a:t>höga</a:t>
          </a:r>
          <a:r>
            <a:rPr lang="en-US" sz="2300" kern="1200" dirty="0"/>
            <a:t> </a:t>
          </a:r>
          <a:r>
            <a:rPr lang="en-US" sz="2300" kern="1200" dirty="0" err="1"/>
            <a:t>betyg</a:t>
          </a:r>
          <a:endParaRPr lang="en-US" sz="2300" kern="1200" dirty="0"/>
        </a:p>
      </dsp:txBody>
      <dsp:txXfrm>
        <a:off x="0" y="2833687"/>
        <a:ext cx="5063444" cy="944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DFBE2-B39D-4B60-96BE-248903706940}">
      <dsp:nvSpPr>
        <dsp:cNvPr id="0" name=""/>
        <dsp:cNvSpPr/>
      </dsp:nvSpPr>
      <dsp:spPr>
        <a:xfrm>
          <a:off x="0" y="461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823923-AE27-4428-978D-F4AF208181B5}">
      <dsp:nvSpPr>
        <dsp:cNvPr id="0" name=""/>
        <dsp:cNvSpPr/>
      </dsp:nvSpPr>
      <dsp:spPr>
        <a:xfrm>
          <a:off x="0" y="461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Ekonomiprogrammet</a:t>
          </a:r>
          <a:r>
            <a:rPr lang="en-US" sz="1700" i="1" kern="1200" dirty="0"/>
            <a:t>, EK</a:t>
          </a:r>
          <a:endParaRPr lang="en-US" sz="1700" kern="1200" dirty="0"/>
        </a:p>
      </dsp:txBody>
      <dsp:txXfrm>
        <a:off x="0" y="461"/>
        <a:ext cx="4140772" cy="539528"/>
      </dsp:txXfrm>
    </dsp:sp>
    <dsp:sp modelId="{A8067F2B-7FFF-4E9A-81CC-7E5983E86B23}">
      <dsp:nvSpPr>
        <dsp:cNvPr id="0" name=""/>
        <dsp:cNvSpPr/>
      </dsp:nvSpPr>
      <dsp:spPr>
        <a:xfrm>
          <a:off x="0" y="539989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40E42E-B6C7-4FE3-9C1D-01684D41A257}">
      <dsp:nvSpPr>
        <dsp:cNvPr id="0" name=""/>
        <dsp:cNvSpPr/>
      </dsp:nvSpPr>
      <dsp:spPr>
        <a:xfrm>
          <a:off x="0" y="539989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Estetiska</a:t>
          </a:r>
          <a:r>
            <a:rPr lang="en-US" sz="1700" i="1" kern="1200" dirty="0"/>
            <a:t> </a:t>
          </a:r>
          <a:r>
            <a:rPr lang="en-US" sz="1700" i="1" kern="1200" dirty="0" err="1"/>
            <a:t>programmet</a:t>
          </a:r>
          <a:r>
            <a:rPr lang="en-US" sz="1700" i="1" kern="1200" dirty="0"/>
            <a:t>, ES</a:t>
          </a:r>
          <a:endParaRPr lang="en-US" sz="1700" kern="1200" dirty="0"/>
        </a:p>
      </dsp:txBody>
      <dsp:txXfrm>
        <a:off x="0" y="539989"/>
        <a:ext cx="4140772" cy="539528"/>
      </dsp:txXfrm>
    </dsp:sp>
    <dsp:sp modelId="{D94B81F0-D8CD-40EF-9C44-DC149EE94E1C}">
      <dsp:nvSpPr>
        <dsp:cNvPr id="0" name=""/>
        <dsp:cNvSpPr/>
      </dsp:nvSpPr>
      <dsp:spPr>
        <a:xfrm>
          <a:off x="0" y="1079518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1ED19F-EE6D-4A2E-8A88-402F0CD9CC8C}">
      <dsp:nvSpPr>
        <dsp:cNvPr id="0" name=""/>
        <dsp:cNvSpPr/>
      </dsp:nvSpPr>
      <dsp:spPr>
        <a:xfrm>
          <a:off x="0" y="1079518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Humanistiska</a:t>
          </a:r>
          <a:r>
            <a:rPr lang="en-US" sz="1700" i="1" kern="1200" dirty="0"/>
            <a:t> </a:t>
          </a:r>
          <a:r>
            <a:rPr lang="en-US" sz="1700" i="1" kern="1200" dirty="0" err="1"/>
            <a:t>programmet</a:t>
          </a:r>
          <a:r>
            <a:rPr lang="en-US" sz="1700" i="1" kern="1200" dirty="0"/>
            <a:t>, HU</a:t>
          </a:r>
          <a:endParaRPr lang="en-US" sz="1700" kern="1200" dirty="0"/>
        </a:p>
      </dsp:txBody>
      <dsp:txXfrm>
        <a:off x="0" y="1079518"/>
        <a:ext cx="4140772" cy="539528"/>
      </dsp:txXfrm>
    </dsp:sp>
    <dsp:sp modelId="{6448884D-2E5E-4A16-B74A-1447344EAC25}">
      <dsp:nvSpPr>
        <dsp:cNvPr id="0" name=""/>
        <dsp:cNvSpPr/>
      </dsp:nvSpPr>
      <dsp:spPr>
        <a:xfrm>
          <a:off x="0" y="1619046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523914-1C25-4DBC-BE51-95E0EF099287}">
      <dsp:nvSpPr>
        <dsp:cNvPr id="0" name=""/>
        <dsp:cNvSpPr/>
      </dsp:nvSpPr>
      <dsp:spPr>
        <a:xfrm>
          <a:off x="0" y="1619046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Naturvetenskapsprogrammet</a:t>
          </a:r>
          <a:r>
            <a:rPr lang="en-US" sz="1700" i="1" kern="1200" dirty="0"/>
            <a:t>, NA</a:t>
          </a:r>
          <a:endParaRPr lang="en-US" sz="1700" kern="1200" dirty="0"/>
        </a:p>
      </dsp:txBody>
      <dsp:txXfrm>
        <a:off x="0" y="1619046"/>
        <a:ext cx="4140772" cy="539528"/>
      </dsp:txXfrm>
    </dsp:sp>
    <dsp:sp modelId="{A8691715-0F28-4158-8E39-15E5321454B3}">
      <dsp:nvSpPr>
        <dsp:cNvPr id="0" name=""/>
        <dsp:cNvSpPr/>
      </dsp:nvSpPr>
      <dsp:spPr>
        <a:xfrm>
          <a:off x="0" y="2158575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CEBE1C-0EF7-4D0D-B848-EC18FEEC56F9}">
      <dsp:nvSpPr>
        <dsp:cNvPr id="0" name=""/>
        <dsp:cNvSpPr/>
      </dsp:nvSpPr>
      <dsp:spPr>
        <a:xfrm>
          <a:off x="0" y="2158575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Samhällsvetenskapsprogrammet</a:t>
          </a:r>
          <a:r>
            <a:rPr lang="en-US" sz="1700" i="1" kern="1200" dirty="0"/>
            <a:t>, SA</a:t>
          </a:r>
          <a:endParaRPr lang="en-US" sz="1700" kern="1200" dirty="0"/>
        </a:p>
      </dsp:txBody>
      <dsp:txXfrm>
        <a:off x="0" y="2158575"/>
        <a:ext cx="4140772" cy="539528"/>
      </dsp:txXfrm>
    </dsp:sp>
    <dsp:sp modelId="{6EE10B80-38FD-495C-B978-6A604BC203CD}">
      <dsp:nvSpPr>
        <dsp:cNvPr id="0" name=""/>
        <dsp:cNvSpPr/>
      </dsp:nvSpPr>
      <dsp:spPr>
        <a:xfrm>
          <a:off x="0" y="2698103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044AD5-267A-4EDE-92B6-B3C688601012}">
      <dsp:nvSpPr>
        <dsp:cNvPr id="0" name=""/>
        <dsp:cNvSpPr/>
      </dsp:nvSpPr>
      <dsp:spPr>
        <a:xfrm>
          <a:off x="0" y="2698103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Teknikprogrammet</a:t>
          </a:r>
          <a:r>
            <a:rPr lang="en-US" sz="1700" i="1" kern="1200" dirty="0"/>
            <a:t>, TE</a:t>
          </a:r>
          <a:endParaRPr lang="en-US" sz="1700" kern="1200" dirty="0"/>
        </a:p>
      </dsp:txBody>
      <dsp:txXfrm>
        <a:off x="0" y="2698103"/>
        <a:ext cx="4140772" cy="539528"/>
      </dsp:txXfrm>
    </dsp:sp>
    <dsp:sp modelId="{D43DCABA-0BCC-4209-9480-7BDA74AB4167}">
      <dsp:nvSpPr>
        <dsp:cNvPr id="0" name=""/>
        <dsp:cNvSpPr/>
      </dsp:nvSpPr>
      <dsp:spPr>
        <a:xfrm>
          <a:off x="0" y="3237632"/>
          <a:ext cx="41407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91AF3B-10D2-492D-9B27-BAB6FC54DF97}">
      <dsp:nvSpPr>
        <dsp:cNvPr id="0" name=""/>
        <dsp:cNvSpPr/>
      </dsp:nvSpPr>
      <dsp:spPr>
        <a:xfrm>
          <a:off x="0" y="3237632"/>
          <a:ext cx="4140772" cy="53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International Baccalaureate, IB</a:t>
          </a:r>
          <a:endParaRPr lang="en-US" sz="1700" kern="1200" dirty="0"/>
        </a:p>
      </dsp:txBody>
      <dsp:txXfrm>
        <a:off x="0" y="3237632"/>
        <a:ext cx="4140772" cy="539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6C1D9-B90A-4093-B617-72D55F27E523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C92A8-E21B-4881-BA38-22B6605506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915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960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6964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5715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3407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8240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260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899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703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03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513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889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36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911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960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875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93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92A8-E21B-4881-BA38-22B66055061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3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070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136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8617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133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004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016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911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311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8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327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21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766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8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507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724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21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47A11-EEA5-4E8A-BD07-ADC390058525}" type="datetimeFigureOut">
              <a:rPr lang="sv-SE" smtClean="0"/>
              <a:t>2025-10-10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50045-D12A-4422-906A-0E6CC71440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369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marie.halvarsson@uppsala.se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://www.utbildningsguiden.skolverket.se/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0.png"/><Relationship Id="rId10" Type="http://schemas.openxmlformats.org/officeDocument/2006/relationships/diagramLayout" Target="../diagrams/layout2.xml"/><Relationship Id="rId4" Type="http://schemas.openxmlformats.org/officeDocument/2006/relationships/notesSlide" Target="../notesSlides/notesSlide9.xml"/><Relationship Id="rId9" Type="http://schemas.openxmlformats.org/officeDocument/2006/relationships/diagramData" Target="../diagrams/data2.xml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id="{239FC4C9-D387-4A6B-A3E0-8DBA4BEEF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7F7A825-3681-098D-D017-71E64B0EB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7547"/>
          <a:stretch>
            <a:fillRect/>
          </a:stretch>
        </p:blipFill>
        <p:spPr>
          <a:xfrm>
            <a:off x="20" y="10"/>
            <a:ext cx="3765241" cy="685799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8083AC9-6B56-666B-5BF5-470A1C0189E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3931" r="1" b="1"/>
          <a:stretch>
            <a:fillRect/>
          </a:stretch>
        </p:blipFill>
        <p:spPr>
          <a:xfrm rot="21600000">
            <a:off x="3848512" y="10"/>
            <a:ext cx="8343488" cy="6857990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C8AB752-8246-4703-A819-8B1C9D1B8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57608" y="228600"/>
            <a:ext cx="2851523" cy="6638625"/>
            <a:chOff x="2487613" y="285750"/>
            <a:chExt cx="2428875" cy="5654676"/>
          </a:xfrm>
        </p:grpSpPr>
        <p:sp>
          <p:nvSpPr>
            <p:cNvPr id="213" name="Freeform 11">
              <a:extLst>
                <a:ext uri="{FF2B5EF4-FFF2-40B4-BE49-F238E27FC236}">
                  <a16:creationId xmlns:a16="http://schemas.microsoft.com/office/drawing/2014/main" id="{D50AABB7-DF18-459A-8016-BA7652BF9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4" name="Freeform 12">
              <a:extLst>
                <a:ext uri="{FF2B5EF4-FFF2-40B4-BE49-F238E27FC236}">
                  <a16:creationId xmlns:a16="http://schemas.microsoft.com/office/drawing/2014/main" id="{8035CC68-1489-4F15-B93E-6374BCF91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5" name="Freeform 13">
              <a:extLst>
                <a:ext uri="{FF2B5EF4-FFF2-40B4-BE49-F238E27FC236}">
                  <a16:creationId xmlns:a16="http://schemas.microsoft.com/office/drawing/2014/main" id="{57B92DAD-6816-41A8-A339-D5C6571C0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6" name="Freeform 14">
              <a:extLst>
                <a:ext uri="{FF2B5EF4-FFF2-40B4-BE49-F238E27FC236}">
                  <a16:creationId xmlns:a16="http://schemas.microsoft.com/office/drawing/2014/main" id="{D4A04281-7494-4DA8-B4F2-D12576A7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7" name="Freeform 15">
              <a:extLst>
                <a:ext uri="{FF2B5EF4-FFF2-40B4-BE49-F238E27FC236}">
                  <a16:creationId xmlns:a16="http://schemas.microsoft.com/office/drawing/2014/main" id="{21C189B7-F215-49C2-8704-192777FA8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218C9980-58BA-46F2-A054-C0648614A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9" name="Freeform 17">
              <a:extLst>
                <a:ext uri="{FF2B5EF4-FFF2-40B4-BE49-F238E27FC236}">
                  <a16:creationId xmlns:a16="http://schemas.microsoft.com/office/drawing/2014/main" id="{682C4B18-B53E-449A-BC8F-376E0C83D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0" name="Freeform 18">
              <a:extLst>
                <a:ext uri="{FF2B5EF4-FFF2-40B4-BE49-F238E27FC236}">
                  <a16:creationId xmlns:a16="http://schemas.microsoft.com/office/drawing/2014/main" id="{FF125804-5462-4B0E-A1FC-262D89EE2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E31D7642-467D-47BA-A161-8195B6998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2" name="Freeform 20">
              <a:extLst>
                <a:ext uri="{FF2B5EF4-FFF2-40B4-BE49-F238E27FC236}">
                  <a16:creationId xmlns:a16="http://schemas.microsoft.com/office/drawing/2014/main" id="{FB37233F-A729-4CDE-B35F-921428416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id="{F983469C-7BD3-431D-AAF6-9F239A40C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4" name="Freeform 22">
              <a:extLst>
                <a:ext uri="{FF2B5EF4-FFF2-40B4-BE49-F238E27FC236}">
                  <a16:creationId xmlns:a16="http://schemas.microsoft.com/office/drawing/2014/main" id="{52F03FEF-DBC5-4B23-9D4B-3B6F0F801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A9F3FFC-CB76-4795-BDD2-1CF8BCD72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84823" y="-786"/>
            <a:ext cx="2356675" cy="6854040"/>
            <a:chOff x="6627813" y="194833"/>
            <a:chExt cx="1952625" cy="5678918"/>
          </a:xfrm>
        </p:grpSpPr>
        <p:sp>
          <p:nvSpPr>
            <p:cNvPr id="227" name="Freeform 27">
              <a:extLst>
                <a:ext uri="{FF2B5EF4-FFF2-40B4-BE49-F238E27FC236}">
                  <a16:creationId xmlns:a16="http://schemas.microsoft.com/office/drawing/2014/main" id="{01995057-1660-41C8-B746-7294C122E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8" name="Freeform 28">
              <a:extLst>
                <a:ext uri="{FF2B5EF4-FFF2-40B4-BE49-F238E27FC236}">
                  <a16:creationId xmlns:a16="http://schemas.microsoft.com/office/drawing/2014/main" id="{C9DBFEBC-D0EA-410E-9746-84AEE7117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9" name="Freeform 29">
              <a:extLst>
                <a:ext uri="{FF2B5EF4-FFF2-40B4-BE49-F238E27FC236}">
                  <a16:creationId xmlns:a16="http://schemas.microsoft.com/office/drawing/2014/main" id="{73B272CF-CE8C-4B44-8071-6B6E87886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0" name="Freeform 30">
              <a:extLst>
                <a:ext uri="{FF2B5EF4-FFF2-40B4-BE49-F238E27FC236}">
                  <a16:creationId xmlns:a16="http://schemas.microsoft.com/office/drawing/2014/main" id="{88ECF19C-0929-46DF-BE4C-5CAB6BBFD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1" name="Freeform 31">
              <a:extLst>
                <a:ext uri="{FF2B5EF4-FFF2-40B4-BE49-F238E27FC236}">
                  <a16:creationId xmlns:a16="http://schemas.microsoft.com/office/drawing/2014/main" id="{057E269C-2F9F-4568-B653-42E0B178B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2" name="Freeform 32">
              <a:extLst>
                <a:ext uri="{FF2B5EF4-FFF2-40B4-BE49-F238E27FC236}">
                  <a16:creationId xmlns:a16="http://schemas.microsoft.com/office/drawing/2014/main" id="{0D6914CF-D615-408F-9023-06C8938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3" name="Freeform 33">
              <a:extLst>
                <a:ext uri="{FF2B5EF4-FFF2-40B4-BE49-F238E27FC236}">
                  <a16:creationId xmlns:a16="http://schemas.microsoft.com/office/drawing/2014/main" id="{2DBADBFA-7840-4B59-8FDB-A42E513F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4" name="Freeform 34">
              <a:extLst>
                <a:ext uri="{FF2B5EF4-FFF2-40B4-BE49-F238E27FC236}">
                  <a16:creationId xmlns:a16="http://schemas.microsoft.com/office/drawing/2014/main" id="{6771DCCB-0FD9-45ED-BF8E-FD0E9D3B4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5" name="Freeform 35">
              <a:extLst>
                <a:ext uri="{FF2B5EF4-FFF2-40B4-BE49-F238E27FC236}">
                  <a16:creationId xmlns:a16="http://schemas.microsoft.com/office/drawing/2014/main" id="{DB49EE07-E7F8-40AC-BCBB-2E2731F7B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6" name="Freeform 36">
              <a:extLst>
                <a:ext uri="{FF2B5EF4-FFF2-40B4-BE49-F238E27FC236}">
                  <a16:creationId xmlns:a16="http://schemas.microsoft.com/office/drawing/2014/main" id="{DAA1623F-7DD9-4C84-8382-A9FBFBFE1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7" name="Freeform 37">
              <a:extLst>
                <a:ext uri="{FF2B5EF4-FFF2-40B4-BE49-F238E27FC236}">
                  <a16:creationId xmlns:a16="http://schemas.microsoft.com/office/drawing/2014/main" id="{DEEC2CDC-B37A-4020-A9FB-59BDF28A5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8" name="Freeform 38">
              <a:extLst>
                <a:ext uri="{FF2B5EF4-FFF2-40B4-BE49-F238E27FC236}">
                  <a16:creationId xmlns:a16="http://schemas.microsoft.com/office/drawing/2014/main" id="{50BB8721-C31A-4D7E-B5A8-95CE5204C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A14AE009-59F8-F3AA-BF0A-55D656A38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066" y="2260699"/>
            <a:ext cx="5681134" cy="2262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dirty="0"/>
              <a:t>GYMNASIEVAL 2025-2026</a:t>
            </a:r>
          </a:p>
        </p:txBody>
      </p:sp>
      <p:sp>
        <p:nvSpPr>
          <p:cNvPr id="7" name="Underrubrik 6">
            <a:extLst>
              <a:ext uri="{FF2B5EF4-FFF2-40B4-BE49-F238E27FC236}">
                <a16:creationId xmlns:a16="http://schemas.microsoft.com/office/drawing/2014/main" id="{EAC79C93-22DC-E42F-AC18-9726AE5E3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5066" y="4777379"/>
            <a:ext cx="5681134" cy="1223256"/>
          </a:xfrm>
        </p:spPr>
        <p:txBody>
          <a:bodyPr>
            <a:normAutofit fontScale="77500" lnSpcReduction="20000"/>
          </a:bodyPr>
          <a:lstStyle/>
          <a:p>
            <a:r>
              <a:rPr lang="sv-SE" sz="2300" dirty="0">
                <a:solidFill>
                  <a:schemeClr val="tx1"/>
                </a:solidFill>
              </a:rPr>
              <a:t>Marie Halvarsson</a:t>
            </a:r>
          </a:p>
          <a:p>
            <a:r>
              <a:rPr lang="sv-SE" i="1" dirty="0"/>
              <a:t>Studie- och yrkesvägledare </a:t>
            </a:r>
          </a:p>
          <a:p>
            <a:r>
              <a:rPr lang="sv-SE" i="1" dirty="0"/>
              <a:t>Telefon: 073 - 217 92 08</a:t>
            </a:r>
          </a:p>
          <a:p>
            <a:r>
              <a:rPr lang="sv-SE" i="1" dirty="0"/>
              <a:t>E-post: marie.halvarsson@uppsala.se</a:t>
            </a:r>
          </a:p>
          <a:p>
            <a:endParaRPr lang="sv-SE" dirty="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7CD9F8D-4189-493C-A127-55D03F6F0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599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42" name="Freeform 33">
            <a:extLst>
              <a:ext uri="{FF2B5EF4-FFF2-40B4-BE49-F238E27FC236}">
                <a16:creationId xmlns:a16="http://schemas.microsoft.com/office/drawing/2014/main" id="{14DC79E5-A75A-4A40-B28D-D059A9F39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7599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73EBDE-F774-89D9-411A-D5A5E8F762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1715" y="0"/>
            <a:ext cx="3277237" cy="1618488"/>
          </a:xfrm>
          <a:prstGeom prst="rect">
            <a:avLst/>
          </a:prstGeom>
        </p:spPr>
      </p:pic>
      <p:pic>
        <p:nvPicPr>
          <p:cNvPr id="3" name="Inspelat ljud">
            <a:hlinkClick r:id="" action="ppaction://media"/>
            <a:extLst>
              <a:ext uri="{FF2B5EF4-FFF2-40B4-BE49-F238E27FC236}">
                <a16:creationId xmlns:a16="http://schemas.microsoft.com/office/drawing/2014/main" id="{A16F50E6-F07D-2528-4DB7-510742121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9" name="Inspelat ljud">
            <a:hlinkClick r:id="" action="ppaction://media"/>
            <a:extLst>
              <a:ext uri="{FF2B5EF4-FFF2-40B4-BE49-F238E27FC236}">
                <a16:creationId xmlns:a16="http://schemas.microsoft.com/office/drawing/2014/main" id="{7D2E7254-9A69-A29E-1EFD-A7E192ADF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6"/>
    </mc:Choice>
    <mc:Fallback xmlns="">
      <p:transition spd="slow" advTm="13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246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0A696357-B315-4D9E-BB00-C5180F54B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472F6C6C-999D-43D5-AC07-AF342514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EC04F56B-9315-467D-9EEF-52DE7F0B5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5A3CA38-2C07-9573-9E68-85279EDF5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500">
                <a:solidFill>
                  <a:srgbClr val="FEFFFF"/>
                </a:solidFill>
              </a:rPr>
              <a:t>OM DE HÖGSKOLEFÖRBEREDANDE PROGRAMMEN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8FD6DAD7-0F37-0D8B-A51D-D4EE9D4B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sv-SE" sz="2000" dirty="0">
                <a:solidFill>
                  <a:srgbClr val="FEFFFF"/>
                </a:solidFill>
              </a:rPr>
              <a:t>Förbereder för studier på högskola, universitet eller yrkeshögskola</a:t>
            </a:r>
          </a:p>
          <a:p>
            <a:pPr>
              <a:buFont typeface="Arial" charset="0"/>
              <a:buChar char="•"/>
              <a:defRPr/>
            </a:pPr>
            <a:endParaRPr lang="sv-SE" sz="2000" dirty="0">
              <a:solidFill>
                <a:srgbClr val="FEFFFF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sv-SE" sz="2000" dirty="0">
                <a:solidFill>
                  <a:srgbClr val="FEFFFF"/>
                </a:solidFill>
              </a:rPr>
              <a:t>Högskoleförberedande examen =</a:t>
            </a:r>
          </a:p>
          <a:p>
            <a:pPr marL="114300" indent="0">
              <a:buNone/>
              <a:defRPr/>
            </a:pPr>
            <a:r>
              <a:rPr lang="sv-SE" sz="2000" dirty="0">
                <a:solidFill>
                  <a:srgbClr val="FEFFFF"/>
                </a:solidFill>
              </a:rPr>
              <a:t>   grundläggande behörighet</a:t>
            </a:r>
          </a:p>
          <a:p>
            <a:pPr marL="114300" indent="0">
              <a:buNone/>
              <a:defRPr/>
            </a:pPr>
            <a:endParaRPr lang="sv-SE" sz="2000" dirty="0">
              <a:solidFill>
                <a:srgbClr val="FEFFFF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sv-SE" sz="2000" dirty="0">
                <a:solidFill>
                  <a:srgbClr val="FEFFFF"/>
                </a:solidFill>
              </a:rPr>
              <a:t>Kan ge särskild behörighet =</a:t>
            </a:r>
          </a:p>
          <a:p>
            <a:pPr marL="114300" indent="0">
              <a:buNone/>
              <a:defRPr/>
            </a:pPr>
            <a:r>
              <a:rPr lang="sv-SE" sz="2000" dirty="0">
                <a:solidFill>
                  <a:srgbClr val="FEFFFF"/>
                </a:solidFill>
              </a:rPr>
              <a:t>   specifika krav för varje utbildning</a:t>
            </a:r>
          </a:p>
          <a:p>
            <a:pPr marL="114300" indent="0">
              <a:buNone/>
              <a:defRPr/>
            </a:pPr>
            <a:endParaRPr lang="sv-SE" dirty="0">
              <a:solidFill>
                <a:srgbClr val="FEFFFF"/>
              </a:solidFill>
            </a:endParaRPr>
          </a:p>
          <a:p>
            <a:endParaRPr lang="sv-SE" dirty="0">
              <a:solidFill>
                <a:srgbClr val="FEFFFF"/>
              </a:solidFill>
            </a:endParaRPr>
          </a:p>
        </p:txBody>
      </p:sp>
      <p:pic>
        <p:nvPicPr>
          <p:cNvPr id="7" name="Graphic 6" descr="Diploma Roll">
            <a:extLst>
              <a:ext uri="{FF2B5EF4-FFF2-40B4-BE49-F238E27FC236}">
                <a16:creationId xmlns:a16="http://schemas.microsoft.com/office/drawing/2014/main" id="{6B99B318-260B-2282-EF7D-E8B657DA5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3057" y="2462282"/>
            <a:ext cx="3001931" cy="300193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57063C3-C177-F31F-45EB-D19A8A51B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713" y="0"/>
            <a:ext cx="2481287" cy="1225402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66881D88-985E-C28F-D2A2-651A462B8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6"/>
    </mc:Choice>
    <mc:Fallback xmlns="">
      <p:transition spd="slow" advTm="6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09FBDC-22FB-FDF7-E312-C6AD89E3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BETYGEN PÅ GYMNASIET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B265B0-FF25-B579-9FDA-84E402F13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96240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sv-SE" sz="2400" dirty="0"/>
              <a:t>A-F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Betyg sätts efter varje nivå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Ett slutbetyg i varje ämne</a:t>
            </a:r>
          </a:p>
          <a:p>
            <a:pPr>
              <a:buFont typeface="Arial" charset="0"/>
              <a:buChar char="•"/>
              <a:defRPr/>
            </a:pPr>
            <a:endParaRPr lang="sv-SE" sz="2400" dirty="0"/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Examen (minst 2250 p godkända ämnen)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Studiebevis</a:t>
            </a:r>
          </a:p>
          <a:p>
            <a:pPr>
              <a:buFont typeface="Arial" charset="0"/>
              <a:buChar char="•"/>
              <a:defRPr/>
            </a:pPr>
            <a:endParaRPr lang="sv-SE" sz="2400" b="1" dirty="0"/>
          </a:p>
          <a:p>
            <a:pPr>
              <a:buFont typeface="Arial" charset="0"/>
              <a:buChar char="•"/>
              <a:defRPr/>
            </a:pPr>
            <a:r>
              <a:rPr lang="sv-SE" sz="2400" b="1" dirty="0"/>
              <a:t>En examen öppnar dörrar!     </a:t>
            </a:r>
            <a:endParaRPr lang="sv-SE" sz="24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BE4CA4-DA05-E8BD-8E18-2B20494F1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66191">
            <a:off x="9486169" y="4244561"/>
            <a:ext cx="1841152" cy="212159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A8CD4A7-937A-CD69-7F4B-DD313EEE0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713" y="0"/>
            <a:ext cx="2481287" cy="12254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AE627C6-C820-A1B7-2CEE-B5C519604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2185416" cy="6858000"/>
          </a:xfrm>
          <a:prstGeom prst="rect">
            <a:avLst/>
          </a:prstGeom>
        </p:spPr>
      </p:pic>
      <p:pic>
        <p:nvPicPr>
          <p:cNvPr id="7" name="Inspelat ljud">
            <a:hlinkClick r:id="" action="ppaction://media"/>
            <a:extLst>
              <a:ext uri="{FF2B5EF4-FFF2-40B4-BE49-F238E27FC236}">
                <a16:creationId xmlns:a16="http://schemas.microsoft.com/office/drawing/2014/main" id="{FFD4671D-26D7-79EA-DC1C-9FD25A954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17"/>
    </mc:Choice>
    <mc:Fallback xmlns="">
      <p:transition spd="slow" advTm="9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6123FD9-D3EB-B948-0704-766B38D6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SÖKA TILL HÖGSKOLA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AAB826-650C-3F73-B7E7-1CA79205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sv-SE" sz="2400" dirty="0"/>
              <a:t>Jämförelsetal: max 20,0p</a:t>
            </a:r>
          </a:p>
          <a:p>
            <a:pPr>
              <a:defRPr/>
            </a:pPr>
            <a:r>
              <a:rPr lang="sv-SE" sz="2400" dirty="0"/>
              <a:t>Meritpoäng: max 2,5p</a:t>
            </a:r>
          </a:p>
          <a:p>
            <a:pPr>
              <a:defRPr/>
            </a:pPr>
            <a:r>
              <a:rPr lang="sv-SE" sz="2400" dirty="0"/>
              <a:t>Meritvärde: max 22,5p</a:t>
            </a:r>
          </a:p>
          <a:p>
            <a:pPr marL="114300" indent="0">
              <a:buNone/>
              <a:defRPr/>
            </a:pPr>
            <a:endParaRPr lang="sv-SE" sz="2400" dirty="0"/>
          </a:p>
          <a:p>
            <a:pPr marL="114300" indent="0">
              <a:buNone/>
              <a:defRPr/>
            </a:pPr>
            <a:endParaRPr lang="sv-SE" sz="2400" dirty="0"/>
          </a:p>
          <a:p>
            <a:pPr marL="114300" indent="0">
              <a:buNone/>
              <a:defRPr/>
            </a:pPr>
            <a:r>
              <a:rPr lang="sv-SE" sz="2400" dirty="0"/>
              <a:t>Vissa gymnasiekurser i </a:t>
            </a:r>
            <a:r>
              <a:rPr lang="sv-SE" sz="2400" dirty="0">
                <a:solidFill>
                  <a:srgbClr val="FF0000"/>
                </a:solidFill>
              </a:rPr>
              <a:t>matte, engelska </a:t>
            </a:r>
            <a:r>
              <a:rPr lang="sv-SE" sz="2400" dirty="0"/>
              <a:t>och </a:t>
            </a:r>
          </a:p>
          <a:p>
            <a:pPr marL="114300" indent="0">
              <a:buNone/>
              <a:defRPr/>
            </a:pPr>
            <a:r>
              <a:rPr lang="sv-SE" sz="2400" dirty="0">
                <a:solidFill>
                  <a:srgbClr val="FF0000"/>
                </a:solidFill>
              </a:rPr>
              <a:t>moderna språk </a:t>
            </a:r>
            <a:r>
              <a:rPr lang="sv-SE" sz="2400" dirty="0"/>
              <a:t>kan ge </a:t>
            </a:r>
            <a:r>
              <a:rPr lang="sv-SE" sz="2400" b="1" dirty="0"/>
              <a:t>meritpoäng</a:t>
            </a:r>
            <a:r>
              <a:rPr lang="sv-SE" sz="2400" dirty="0"/>
              <a:t> vid</a:t>
            </a:r>
          </a:p>
          <a:p>
            <a:pPr marL="114300" indent="0">
              <a:buNone/>
              <a:defRPr/>
            </a:pPr>
            <a:r>
              <a:rPr lang="sv-SE" sz="2400" dirty="0"/>
              <a:t> ansökan till högskola/universitet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63EC252-D32E-C019-C602-6FAA9555D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608" y="0"/>
            <a:ext cx="2483391" cy="1225731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38F2A25C-296C-6756-3511-C44139C90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1"/>
    </mc:Choice>
    <mc:Fallback xmlns="">
      <p:transition spd="slow" advTm="5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CC583FC-3774-47D1-9A8B-E0DBA89CB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DDDC38-A59D-4C57-BEAA-01E57BD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5253" y="228600"/>
            <a:ext cx="2851523" cy="6638625"/>
            <a:chOff x="2487613" y="285750"/>
            <a:chExt cx="2428875" cy="565467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7181E0D-4E2E-4CF7-83D6-6BF1884F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41E4039F-6250-4F1A-8B44-8211D95CB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27CE0F8-A859-4A25-8A2E-2F48B2D7F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1D3B4413-99E7-41CB-BC1A-91CB93B73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B5AE9BA-21EA-413E-92D1-70B41D12F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EA6962B4-B58E-4363-AE37-502AAB46F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8CFEAE09-A4F7-4009-BBA4-E007F3FF2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EC0F162-6193-4A0C-9667-DD7C8B4BD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AE69957-54B0-48E2-8BCD-EE01C7190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E3E384D-F4D8-4B3A-978C-EFEED16D3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66DD5E8A-F260-4F93-94D6-AA109560A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AB7CE38B-1EFC-4D54-BD22-F0E1C0ED2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251A81-4530-41B5-B8FB-DC124AC02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704F0C26-A940-4311-8A41-C69C075D7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72844B50-4A36-4E90-9BD1-7945BAF04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FFFF2F5F-4D06-40B4-AAF7-7BF88551B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C2D84FDB-118B-42FD-8561-B383615D2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B64B543-1195-4970-808B-156908D3B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1B6440B3-14CA-4B3F-AF89-7FEC0A22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47F34F74-6C9C-4D9D-B2D7-AF753BD44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4246517D-AB8F-4BEF-B5E5-7A8BC0DDE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0ACFBF4D-E487-4BD0-8BCA-2DB6DC046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3DE6D3A-314E-4642-AEAF-54B822D4E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FEE0BBF7-C59B-4279-AFF5-28F6433B9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B2C1E620-478E-4DC2-A505-934657FF1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64DC4E5E-F5F1-AE3F-8CFD-04DE368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sv-SE" dirty="0"/>
              <a:t>LIU, NIU &amp; RIG: </a:t>
            </a:r>
            <a:br>
              <a:rPr lang="sv-SE" dirty="0"/>
            </a:br>
            <a:r>
              <a:rPr lang="sv-SE" dirty="0"/>
              <a:t>IDROTT PÅ  SCHEMAT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ECDF498-6F66-4565-9FB7-107670333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E0779346-49CA-41C2-BD0A-62F2E190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4075308-F61B-AF1C-56A8-452CC4096D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016"/>
          <a:stretch>
            <a:fillRect/>
          </a:stretch>
        </p:blipFill>
        <p:spPr>
          <a:xfrm>
            <a:off x="-2073" y="0"/>
            <a:ext cx="4662331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43DE79-AC8C-1605-B40E-E7EBFBF5E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 marL="114300" indent="0">
              <a:buNone/>
              <a:defRPr/>
            </a:pPr>
            <a:r>
              <a:rPr lang="sv-SE" altLang="sv-SE" sz="2400" dirty="0"/>
              <a:t>Ansökan RIG: 15 OKT eller 1 DEC 2025</a:t>
            </a:r>
          </a:p>
          <a:p>
            <a:pPr marL="114300" indent="0">
              <a:buNone/>
              <a:defRPr/>
            </a:pPr>
            <a:endParaRPr lang="sv-SE" altLang="sv-SE" sz="2400" dirty="0"/>
          </a:p>
          <a:p>
            <a:pPr marL="114300" indent="0">
              <a:buNone/>
              <a:defRPr/>
            </a:pPr>
            <a:r>
              <a:rPr lang="sv-SE" altLang="sv-SE" sz="2400" dirty="0"/>
              <a:t>Ansökan NIU: 15 OKT eller 1 DEC 2025</a:t>
            </a:r>
          </a:p>
          <a:p>
            <a:pPr marL="114300" indent="0">
              <a:buNone/>
              <a:defRPr/>
            </a:pPr>
            <a:r>
              <a:rPr lang="sv-SE" altLang="sv-SE" sz="2400" dirty="0"/>
              <a:t>   </a:t>
            </a:r>
          </a:p>
          <a:p>
            <a:pPr marL="114300" indent="0">
              <a:buNone/>
              <a:defRPr/>
            </a:pPr>
            <a:r>
              <a:rPr lang="sv-SE" altLang="sv-SE" sz="2400" dirty="0"/>
              <a:t>Ansökan LIU: 7 FEB 2026 (Uppsala)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5029CF1-B5A2-3EB8-E6F3-126DB40E4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063" y="2807"/>
            <a:ext cx="2143779" cy="1079073"/>
          </a:xfrm>
          <a:prstGeom prst="rect">
            <a:avLst/>
          </a:prstGeom>
        </p:spPr>
      </p:pic>
      <p:pic>
        <p:nvPicPr>
          <p:cNvPr id="6" name="Inspelat ljud">
            <a:hlinkClick r:id="" action="ppaction://media"/>
            <a:extLst>
              <a:ext uri="{FF2B5EF4-FFF2-40B4-BE49-F238E27FC236}">
                <a16:creationId xmlns:a16="http://schemas.microsoft.com/office/drawing/2014/main" id="{9268AE0C-277D-CF1B-EDA3-27962642B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04"/>
    </mc:Choice>
    <mc:Fallback xmlns="">
      <p:transition spd="slow" advTm="8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A696357-B315-4D9E-BB00-C5180F54B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2F6C6C-999D-43D5-AC07-AF342514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EC04F56B-9315-467D-9EEF-52DE7F0B5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E783AF-A4F8-3BF2-E994-3BB83BCB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sv-SE" sz="4000" dirty="0">
                <a:solidFill>
                  <a:srgbClr val="FEFFFF"/>
                </a:solidFill>
              </a:rPr>
              <a:t>VÄLJA GYMNASIESKOLA</a:t>
            </a:r>
          </a:p>
        </p:txBody>
      </p:sp>
      <p:sp>
        <p:nvSpPr>
          <p:cNvPr id="46" name="Platshållare för innehåll 2">
            <a:extLst>
              <a:ext uri="{FF2B5EF4-FFF2-40B4-BE49-F238E27FC236}">
                <a16:creationId xmlns:a16="http://schemas.microsoft.com/office/drawing/2014/main" id="{70C3D6B4-D39F-9DAD-3ED2-4F92CCD4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Pedagogisk modell?</a:t>
            </a:r>
          </a:p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Kurser att välja själv?</a:t>
            </a:r>
          </a:p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Liten eller stor skola?</a:t>
            </a:r>
          </a:p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Hur ta sig till och från skolan?</a:t>
            </a:r>
          </a:p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Läxor och lektioner?</a:t>
            </a:r>
          </a:p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Stöd och hjälp?</a:t>
            </a:r>
          </a:p>
          <a:p>
            <a:pPr marL="342900" marR="0" lvl="0" indent="-2286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Bibliotek, matsal, idrottshall?</a:t>
            </a:r>
          </a:p>
          <a:p>
            <a:endParaRPr lang="sv-SE" dirty="0">
              <a:solidFill>
                <a:srgbClr val="FEFFFF"/>
              </a:solidFill>
            </a:endParaRPr>
          </a:p>
        </p:txBody>
      </p:sp>
      <p:pic>
        <p:nvPicPr>
          <p:cNvPr id="7" name="Graphic 6" descr="Klassrum">
            <a:extLst>
              <a:ext uri="{FF2B5EF4-FFF2-40B4-BE49-F238E27FC236}">
                <a16:creationId xmlns:a16="http://schemas.microsoft.com/office/drawing/2014/main" id="{8716164A-7C6C-766C-8036-FD451CEE6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3057" y="2462282"/>
            <a:ext cx="3001931" cy="300193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8C75424-FF96-4E76-BDDF-08C76F3B1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712" y="5346"/>
            <a:ext cx="2481287" cy="1225402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A228E1BB-C570-F355-8063-806310281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51"/>
    </mc:Choice>
    <mc:Fallback xmlns="">
      <p:transition spd="slow" advTm="9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1ABC59-4344-4480-8500-89295B91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HJÄLPA TILL SOM FÖRÄLDER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5EC89B-0BA7-6138-CE26-2A8BBF052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Granska reklam och information</a:t>
            </a:r>
          </a:p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Öppet hus</a:t>
            </a:r>
          </a:p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Diskutera framtidsdrömmar, intressen och styrkor</a:t>
            </a:r>
          </a:p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Stötta i skolan här och nu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32741F8-4FE6-40A1-D0FF-3A6FC0591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713" y="11409"/>
            <a:ext cx="2481287" cy="1225402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8D58235C-BF99-7B79-386E-58AFB0806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5"/>
    </mc:Choice>
    <mc:Fallback xmlns="">
      <p:transition spd="slow" advTm="6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C13F824-54FC-3898-26BA-4CEF799A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 fontScale="90000"/>
          </a:bodyPr>
          <a:lstStyle/>
          <a:p>
            <a:r>
              <a:rPr lang="sv-SE" sz="3300" dirty="0"/>
              <a:t>TIDPLAN (PRELIMINÄR)</a:t>
            </a:r>
            <a:br>
              <a:rPr lang="sv-SE" sz="3300" dirty="0"/>
            </a:br>
            <a:r>
              <a:rPr lang="sv-SE" sz="3300" dirty="0"/>
              <a:t>för gymnasievalet 2025-26</a:t>
            </a:r>
            <a:br>
              <a:rPr lang="sv-SE" sz="3300" dirty="0"/>
            </a:br>
            <a:endParaRPr lang="sv-SE" sz="3300" dirty="0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228600"/>
            <a:ext cx="2969842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6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49" name="Platshållare för innehåll 2">
            <a:extLst>
              <a:ext uri="{FF2B5EF4-FFF2-40B4-BE49-F238E27FC236}">
                <a16:creationId xmlns:a16="http://schemas.microsoft.com/office/drawing/2014/main" id="{9CD4F3B2-2F16-A975-0594-34D64B014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062" y="2133600"/>
            <a:ext cx="8131550" cy="3777622"/>
          </a:xfrm>
        </p:spPr>
        <p:txBody>
          <a:bodyPr>
            <a:normAutofit fontScale="62500" lnSpcReduction="20000"/>
          </a:bodyPr>
          <a:lstStyle/>
          <a:p>
            <a:r>
              <a:rPr lang="sv-SE" altLang="sv-SE" sz="2800" b="1" dirty="0"/>
              <a:t>13 nov: Gymnasiemässa, Fyrishov</a:t>
            </a:r>
          </a:p>
          <a:p>
            <a:pPr marL="0" indent="0">
              <a:buNone/>
            </a:pPr>
            <a:endParaRPr lang="sv-SE" altLang="sv-SE" sz="2800" b="1" dirty="0"/>
          </a:p>
          <a:p>
            <a:r>
              <a:rPr lang="sv-SE" altLang="sv-SE" sz="2800" b="1" dirty="0">
                <a:solidFill>
                  <a:srgbClr val="FF0000"/>
                </a:solidFill>
              </a:rPr>
              <a:t>14 jan – 7 feb: Valperiod 1 ”Gymnasievalet”</a:t>
            </a:r>
          </a:p>
          <a:p>
            <a:pPr marL="0" indent="0">
              <a:buNone/>
            </a:pPr>
            <a:endParaRPr lang="sv-SE" altLang="sv-SE" sz="2800" b="1" dirty="0"/>
          </a:p>
          <a:p>
            <a:r>
              <a:rPr lang="sv-SE" altLang="sv-SE" sz="2800" b="1" dirty="0"/>
              <a:t>April: Preliminärt antagningsbesked</a:t>
            </a:r>
          </a:p>
          <a:p>
            <a:pPr marL="0" indent="0">
              <a:buNone/>
            </a:pPr>
            <a:endParaRPr lang="sv-SE" altLang="sv-SE" sz="2800" b="1" dirty="0"/>
          </a:p>
          <a:p>
            <a:r>
              <a:rPr lang="sv-SE" altLang="sv-SE" sz="2800" b="1" dirty="0">
                <a:solidFill>
                  <a:srgbClr val="FF0000"/>
                </a:solidFill>
              </a:rPr>
              <a:t>9 - 29 april: Valperiod 2 - möjlighet till omval</a:t>
            </a:r>
          </a:p>
          <a:p>
            <a:pPr marL="0" indent="0">
              <a:buNone/>
            </a:pPr>
            <a:endParaRPr lang="sv-SE" altLang="sv-SE" sz="2800" b="1" dirty="0"/>
          </a:p>
          <a:p>
            <a:r>
              <a:rPr lang="sv-SE" altLang="sv-SE" sz="2800" b="1" dirty="0"/>
              <a:t>24 juni: Slutligt antagningsbesked</a:t>
            </a:r>
          </a:p>
          <a:p>
            <a:pPr marL="0" indent="0">
              <a:buNone/>
            </a:pPr>
            <a:endParaRPr lang="sv-SE" altLang="sv-SE" sz="2800" b="1" dirty="0"/>
          </a:p>
          <a:p>
            <a:r>
              <a:rPr lang="sv-SE" altLang="sv-SE" sz="2800" b="1" dirty="0"/>
              <a:t>1 juli: Svara JA på ditt besked!</a:t>
            </a:r>
          </a:p>
          <a:p>
            <a:pPr marL="0" indent="0">
              <a:buNone/>
            </a:pPr>
            <a:endParaRPr lang="sv-SE" altLang="sv-SE" sz="2800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4D73710-CEAA-583A-27C3-A5DB489D1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423" y="39153"/>
            <a:ext cx="2481287" cy="1225402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399F70D7-0E12-7843-DF6A-B8C298979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5"/>
    </mc:Choice>
    <mc:Fallback xmlns="">
      <p:transition spd="slow" advTm="47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82">
            <a:extLst>
              <a:ext uri="{FF2B5EF4-FFF2-40B4-BE49-F238E27FC236}">
                <a16:creationId xmlns:a16="http://schemas.microsoft.com/office/drawing/2014/main" id="{63C85234-2815-43E0-B6D4-85768D072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8" name="Group 84">
            <a:extLst>
              <a:ext uri="{FF2B5EF4-FFF2-40B4-BE49-F238E27FC236}">
                <a16:creationId xmlns:a16="http://schemas.microsoft.com/office/drawing/2014/main" id="{3020C834-9D29-48AC-A91B-934900769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31574" y="228600"/>
            <a:ext cx="2851523" cy="6638625"/>
            <a:chOff x="2487613" y="285750"/>
            <a:chExt cx="2428875" cy="5654676"/>
          </a:xfrm>
        </p:grpSpPr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77276475-4AA2-49BE-AC37-C54F8F88F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09BD2472-4721-46D7-9E28-C57E06EA7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0FC4CBE8-76C4-411F-8B9C-2ECC0AD84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07C14349-849D-4732-B91C-5D08257B7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3" name="Freeform 15">
              <a:extLst>
                <a:ext uri="{FF2B5EF4-FFF2-40B4-BE49-F238E27FC236}">
                  <a16:creationId xmlns:a16="http://schemas.microsoft.com/office/drawing/2014/main" id="{A592B5A4-A197-4E19-8F85-3C52EC898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90712CB6-0CDF-428B-BAD1-07EA1AC68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EDE68759-CC9D-487D-BD1C-346D8E696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9E6BEA2D-6BDB-4D13-8400-EA48D0D9D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7" name="Freeform 19">
              <a:extLst>
                <a:ext uri="{FF2B5EF4-FFF2-40B4-BE49-F238E27FC236}">
                  <a16:creationId xmlns:a16="http://schemas.microsoft.com/office/drawing/2014/main" id="{AB404E8B-9F1E-46FF-A871-73DD1D5BD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8" name="Freeform 20">
              <a:extLst>
                <a:ext uri="{FF2B5EF4-FFF2-40B4-BE49-F238E27FC236}">
                  <a16:creationId xmlns:a16="http://schemas.microsoft.com/office/drawing/2014/main" id="{02ECB5FB-3D55-4049-BE34-409E695D5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9" name="Freeform 21">
              <a:extLst>
                <a:ext uri="{FF2B5EF4-FFF2-40B4-BE49-F238E27FC236}">
                  <a16:creationId xmlns:a16="http://schemas.microsoft.com/office/drawing/2014/main" id="{E93DC0E9-E61E-4657-8163-94992BF22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0" name="Freeform 22">
              <a:extLst>
                <a:ext uri="{FF2B5EF4-FFF2-40B4-BE49-F238E27FC236}">
                  <a16:creationId xmlns:a16="http://schemas.microsoft.com/office/drawing/2014/main" id="{0729A208-2B8A-49CB-A1D8-7B76821E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31" name="Group 98">
            <a:extLst>
              <a:ext uri="{FF2B5EF4-FFF2-40B4-BE49-F238E27FC236}">
                <a16:creationId xmlns:a16="http://schemas.microsoft.com/office/drawing/2014/main" id="{76E08E07-5618-4A92-AEEC-3091E3780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D15C806C-4F60-4B97-B21C-D5CB43968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3" name="Freeform 28">
              <a:extLst>
                <a:ext uri="{FF2B5EF4-FFF2-40B4-BE49-F238E27FC236}">
                  <a16:creationId xmlns:a16="http://schemas.microsoft.com/office/drawing/2014/main" id="{3D774D9C-4224-46FD-BEAD-0A49CC88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4" name="Freeform 29">
              <a:extLst>
                <a:ext uri="{FF2B5EF4-FFF2-40B4-BE49-F238E27FC236}">
                  <a16:creationId xmlns:a16="http://schemas.microsoft.com/office/drawing/2014/main" id="{AF5C1558-FA8A-4146-9015-B70BD70AF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5" name="Freeform 30">
              <a:extLst>
                <a:ext uri="{FF2B5EF4-FFF2-40B4-BE49-F238E27FC236}">
                  <a16:creationId xmlns:a16="http://schemas.microsoft.com/office/drawing/2014/main" id="{534F605C-EBB6-4EBE-B9A2-587FE0E30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6" name="Freeform 31">
              <a:extLst>
                <a:ext uri="{FF2B5EF4-FFF2-40B4-BE49-F238E27FC236}">
                  <a16:creationId xmlns:a16="http://schemas.microsoft.com/office/drawing/2014/main" id="{4079F38C-5941-4C49-96B9-4FD2A706A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7" name="Freeform 32">
              <a:extLst>
                <a:ext uri="{FF2B5EF4-FFF2-40B4-BE49-F238E27FC236}">
                  <a16:creationId xmlns:a16="http://schemas.microsoft.com/office/drawing/2014/main" id="{90047C1C-5410-427D-881C-0882A5759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8" name="Freeform 33">
              <a:extLst>
                <a:ext uri="{FF2B5EF4-FFF2-40B4-BE49-F238E27FC236}">
                  <a16:creationId xmlns:a16="http://schemas.microsoft.com/office/drawing/2014/main" id="{15A4A584-B446-485D-B913-BD193A87B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9" name="Freeform 34">
              <a:extLst>
                <a:ext uri="{FF2B5EF4-FFF2-40B4-BE49-F238E27FC236}">
                  <a16:creationId xmlns:a16="http://schemas.microsoft.com/office/drawing/2014/main" id="{69C5EDF0-3CA0-476C-A5C7-E22D79741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0" name="Freeform 35">
              <a:extLst>
                <a:ext uri="{FF2B5EF4-FFF2-40B4-BE49-F238E27FC236}">
                  <a16:creationId xmlns:a16="http://schemas.microsoft.com/office/drawing/2014/main" id="{D7D7B886-8B64-4529-A910-B50806D51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1" name="Freeform 36">
              <a:extLst>
                <a:ext uri="{FF2B5EF4-FFF2-40B4-BE49-F238E27FC236}">
                  <a16:creationId xmlns:a16="http://schemas.microsoft.com/office/drawing/2014/main" id="{65E6865E-28BC-4418-9BD9-4AE29CE8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2" name="Freeform 37">
              <a:extLst>
                <a:ext uri="{FF2B5EF4-FFF2-40B4-BE49-F238E27FC236}">
                  <a16:creationId xmlns:a16="http://schemas.microsoft.com/office/drawing/2014/main" id="{FD8FC825-C6BF-4406-BC65-55FFD5BBF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3" name="Freeform 38">
              <a:extLst>
                <a:ext uri="{FF2B5EF4-FFF2-40B4-BE49-F238E27FC236}">
                  <a16:creationId xmlns:a16="http://schemas.microsoft.com/office/drawing/2014/main" id="{5A5FE50F-24A9-4AFD-AF1E-FBA45FD4E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F0CCC9EB-1CEE-1E6C-48B8-3BCE980A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sv-SE" dirty="0"/>
              <a:t>LÄNKAR &amp; FRÅGOR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92B773A-AB6C-D38A-D83C-F88123729F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485" r="36035" b="-2"/>
          <a:stretch>
            <a:fillRect/>
          </a:stretch>
        </p:blipFill>
        <p:spPr>
          <a:xfrm>
            <a:off x="-1554" y="1730"/>
            <a:ext cx="2720544" cy="6858000"/>
          </a:xfrm>
          <a:prstGeom prst="rect">
            <a:avLst/>
          </a:prstGeom>
        </p:spPr>
      </p:pic>
      <p:sp>
        <p:nvSpPr>
          <p:cNvPr id="144" name="Rectangle 112">
            <a:extLst>
              <a:ext uri="{FF2B5EF4-FFF2-40B4-BE49-F238E27FC236}">
                <a16:creationId xmlns:a16="http://schemas.microsoft.com/office/drawing/2014/main" id="{926D9C90-73C9-40EA-869D-5EB849F5F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45" name="Freeform 11">
            <a:extLst>
              <a:ext uri="{FF2B5EF4-FFF2-40B4-BE49-F238E27FC236}">
                <a16:creationId xmlns:a16="http://schemas.microsoft.com/office/drawing/2014/main" id="{44779D36-BCBC-4639-8333-249431E26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9B337B-2E24-A6AB-870B-69970BB05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>
            <a:normAutofit fontScale="85000" lnSpcReduction="20000"/>
          </a:bodyPr>
          <a:lstStyle/>
          <a:p>
            <a:pPr marL="114300" indent="0">
              <a:lnSpc>
                <a:spcPct val="90000"/>
              </a:lnSpc>
              <a:buNone/>
              <a:defRPr/>
            </a:pPr>
            <a:r>
              <a:rPr lang="sv-SE" b="1" dirty="0"/>
              <a:t>Länktips:</a:t>
            </a:r>
          </a:p>
          <a:p>
            <a:pPr marL="114300" indent="0">
              <a:lnSpc>
                <a:spcPct val="90000"/>
              </a:lnSpc>
              <a:buNone/>
              <a:defRPr/>
            </a:pPr>
            <a:endParaRPr lang="sv-SE" dirty="0"/>
          </a:p>
          <a:p>
            <a:pPr marL="114300" indent="0">
              <a:lnSpc>
                <a:spcPct val="90000"/>
              </a:lnSpc>
              <a:buNone/>
              <a:defRPr/>
            </a:pPr>
            <a:r>
              <a:rPr lang="sv-SE" sz="2600" u="sng" dirty="0"/>
              <a:t>www.uppsala.se/syv</a:t>
            </a:r>
          </a:p>
          <a:p>
            <a:pPr marL="114300" indent="0">
              <a:lnSpc>
                <a:spcPct val="90000"/>
              </a:lnSpc>
              <a:buNone/>
              <a:defRPr/>
            </a:pPr>
            <a:r>
              <a:rPr lang="sv-SE" sz="26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www.utbildningsguiden.skolverket.se</a:t>
            </a:r>
            <a:endParaRPr lang="sv-SE" sz="2600" u="sng" dirty="0"/>
          </a:p>
          <a:p>
            <a:pPr marL="114300" indent="0">
              <a:lnSpc>
                <a:spcPct val="90000"/>
              </a:lnSpc>
              <a:buNone/>
              <a:defRPr/>
            </a:pPr>
            <a:r>
              <a:rPr lang="sv-SE" sz="2600" u="sng" dirty="0"/>
              <a:t>www.framtidsvalet.se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sv-SE" dirty="0"/>
          </a:p>
          <a:p>
            <a:pPr>
              <a:lnSpc>
                <a:spcPct val="90000"/>
              </a:lnSpc>
              <a:defRPr/>
            </a:pPr>
            <a:r>
              <a:rPr lang="sv-SE" dirty="0"/>
              <a:t>Marie Halvarsson</a:t>
            </a:r>
          </a:p>
          <a:p>
            <a:pPr>
              <a:lnSpc>
                <a:spcPct val="90000"/>
              </a:lnSpc>
              <a:defRPr/>
            </a:pPr>
            <a:r>
              <a:rPr lang="sv-SE" dirty="0"/>
              <a:t>Telefon: 073 217 92 08</a:t>
            </a:r>
          </a:p>
          <a:p>
            <a:pPr>
              <a:lnSpc>
                <a:spcPct val="90000"/>
              </a:lnSpc>
              <a:defRPr/>
            </a:pPr>
            <a:r>
              <a:rPr lang="sv-SE" dirty="0"/>
              <a:t>E-post: </a:t>
            </a:r>
            <a:r>
              <a:rPr lang="sv-SE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marie.halvarsson@uppsala.se</a:t>
            </a:r>
            <a:endParaRPr lang="sv-SE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sv-SE" dirty="0"/>
              <a:t>Rum på våning 3, bredvid skolsköterskan</a:t>
            </a:r>
          </a:p>
          <a:p>
            <a:pPr>
              <a:lnSpc>
                <a:spcPct val="90000"/>
              </a:lnSpc>
              <a:defRPr/>
            </a:pPr>
            <a:r>
              <a:rPr lang="sv-SE" dirty="0"/>
              <a:t>Oftast på skolan tisdag – fredag</a:t>
            </a:r>
          </a:p>
          <a:p>
            <a:pPr>
              <a:lnSpc>
                <a:spcPct val="90000"/>
              </a:lnSpc>
              <a:defRPr/>
            </a:pPr>
            <a:r>
              <a:rPr lang="sv-SE" dirty="0"/>
              <a:t>Tidbokning och frågor enklast via Telefon eller E-post</a:t>
            </a:r>
          </a:p>
          <a:p>
            <a:pPr>
              <a:lnSpc>
                <a:spcPct val="90000"/>
              </a:lnSpc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52D100-F31E-4403-F3EF-171063770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0713" y="-3730"/>
            <a:ext cx="2481287" cy="1225402"/>
          </a:xfrm>
          <a:prstGeom prst="rect">
            <a:avLst/>
          </a:prstGeom>
        </p:spPr>
      </p:pic>
      <p:pic>
        <p:nvPicPr>
          <p:cNvPr id="7" name="Inspelat ljud">
            <a:hlinkClick r:id="" action="ppaction://media"/>
            <a:extLst>
              <a:ext uri="{FF2B5EF4-FFF2-40B4-BE49-F238E27FC236}">
                <a16:creationId xmlns:a16="http://schemas.microsoft.com/office/drawing/2014/main" id="{DEB745D6-6045-900F-698B-44AAB0E5F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4"/>
    </mc:Choice>
    <mc:Fallback xmlns="">
      <p:transition spd="slow" advTm="4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8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F901BA9-6276-84F2-F3E6-5E75D158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sv-SE" sz="3200">
                <a:solidFill>
                  <a:schemeClr val="bg1"/>
                </a:solidFill>
              </a:rPr>
              <a:t>VÄGEN TILL GYMNASIET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 useBgFill="1">
        <p:nvSpPr>
          <p:cNvPr id="41" name="Rectangle 22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DF39CC6D-FFCF-6ABA-E1E2-CB317969E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59080" y="0"/>
            <a:ext cx="8126291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CA7B698-59DF-1ABA-2101-E6F1176E5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456" y="6332796"/>
            <a:ext cx="2078916" cy="49381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1C8C001-073D-BEA5-C641-82BEEE18F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9914" y="5080953"/>
            <a:ext cx="1682642" cy="66452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C3C0A7E-6AC1-C583-6D45-8FD83DF4B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8433" y="4344667"/>
            <a:ext cx="2322777" cy="89009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8878890-A99B-4B38-BE7C-78EBF1E8C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645" y="3554596"/>
            <a:ext cx="1969364" cy="731583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9613AD3-D339-000B-4320-613938374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0577" y="2517880"/>
            <a:ext cx="1303291" cy="493819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BE0C6BA2-C4CC-01EA-68AD-AF47F221C4BE}"/>
              </a:ext>
            </a:extLst>
          </p:cNvPr>
          <p:cNvSpPr txBox="1"/>
          <p:nvPr/>
        </p:nvSpPr>
        <p:spPr>
          <a:xfrm rot="21074163">
            <a:off x="9238685" y="1931301"/>
            <a:ext cx="19356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Preliminärt svar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4413EB5-0D28-64AE-7553-4A9D223921F4}"/>
              </a:ext>
            </a:extLst>
          </p:cNvPr>
          <p:cNvSpPr txBox="1"/>
          <p:nvPr/>
        </p:nvSpPr>
        <p:spPr>
          <a:xfrm rot="274084">
            <a:off x="9718476" y="1053549"/>
            <a:ext cx="20407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Chans till omval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9DFADC52-50FB-1296-AA39-C2F6E153C488}"/>
              </a:ext>
            </a:extLst>
          </p:cNvPr>
          <p:cNvSpPr txBox="1"/>
          <p:nvPr/>
        </p:nvSpPr>
        <p:spPr>
          <a:xfrm>
            <a:off x="7947650" y="189395"/>
            <a:ext cx="2447925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b="1" dirty="0">
                <a:solidFill>
                  <a:srgbClr val="FF0000"/>
                </a:solidFill>
                <a:latin typeface="Arial" charset="0"/>
              </a:rPr>
              <a:t>Antagningsbesked!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D25D75F-88E0-A514-59C0-D916132417D5}"/>
              </a:ext>
            </a:extLst>
          </p:cNvPr>
          <p:cNvSpPr txBox="1"/>
          <p:nvPr/>
        </p:nvSpPr>
        <p:spPr>
          <a:xfrm>
            <a:off x="8157657" y="5945771"/>
            <a:ext cx="269627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”Gymnasiekatalogen”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5CA4F9-EF0B-9A8F-679C-3A81F7F1E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50" y="0"/>
            <a:ext cx="3616412" cy="1785992"/>
          </a:xfrm>
          <a:prstGeom prst="rect">
            <a:avLst/>
          </a:prstGeom>
        </p:spPr>
      </p:pic>
      <p:pic>
        <p:nvPicPr>
          <p:cNvPr id="6" name="Inspelat ljud">
            <a:hlinkClick r:id="" action="ppaction://media"/>
            <a:extLst>
              <a:ext uri="{FF2B5EF4-FFF2-40B4-BE49-F238E27FC236}">
                <a16:creationId xmlns:a16="http://schemas.microsoft.com/office/drawing/2014/main" id="{79E1E299-05ED-4FFE-7DFF-EBCEAC6CD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96"/>
    </mc:Choice>
    <mc:Fallback xmlns="">
      <p:transition spd="slow" advTm="16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694C52-1164-956A-BEF8-E4EBD76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v-SE" sz="2800" dirty="0"/>
              <a:t>GYMNASIET: </a:t>
            </a:r>
            <a:br>
              <a:rPr lang="sv-SE" sz="2800" dirty="0"/>
            </a:br>
            <a:r>
              <a:rPr lang="sv-SE" sz="2400" dirty="0"/>
              <a:t>Plugga eller Jobba?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56545C85-7B4B-74CC-0368-68ECBB56B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 lnSpcReduction="10000"/>
          </a:bodyPr>
          <a:lstStyle/>
          <a:p>
            <a:r>
              <a:rPr lang="sv-SE" altLang="sv-SE" dirty="0"/>
              <a:t>Högskoleförberedande eller yrkesprogram?</a:t>
            </a:r>
          </a:p>
          <a:p>
            <a:endParaRPr lang="sv-SE" altLang="sv-SE" dirty="0"/>
          </a:p>
          <a:p>
            <a:r>
              <a:rPr lang="sv-SE" altLang="sv-SE" dirty="0"/>
              <a:t>Totalt 2500 - 2800 poäng</a:t>
            </a:r>
          </a:p>
          <a:p>
            <a:endParaRPr lang="sv-SE" altLang="sv-SE" dirty="0"/>
          </a:p>
          <a:p>
            <a:r>
              <a:rPr lang="sv-SE" altLang="sv-SE" dirty="0"/>
              <a:t>Individuellt val – ämnen som intresserar dig eller som behövs i en framtida karriär</a:t>
            </a:r>
          </a:p>
          <a:p>
            <a:endParaRPr lang="sv-SE" altLang="sv-SE" dirty="0"/>
          </a:p>
          <a:p>
            <a:r>
              <a:rPr lang="sv-SE" altLang="sv-SE" dirty="0"/>
              <a:t>Gymnasiearbetet – ett större arbete/fördjupning</a:t>
            </a:r>
          </a:p>
          <a:p>
            <a:endParaRPr lang="en-US" dirty="0"/>
          </a:p>
        </p:txBody>
      </p:sp>
      <p:pic>
        <p:nvPicPr>
          <p:cNvPr id="4" name="Platshållare för innehåll 4" descr="En bild som visar text, skärmbild, programvara, Operativsystem&#10;&#10;AI-genererat innehåll kan vara felaktigt.">
            <a:extLst>
              <a:ext uri="{FF2B5EF4-FFF2-40B4-BE49-F238E27FC236}">
                <a16:creationId xmlns:a16="http://schemas.microsoft.com/office/drawing/2014/main" id="{57D778EE-C95C-11BB-A4CD-BBD82171C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 r="-3" b="-3"/>
          <a:stretch>
            <a:fillRect/>
          </a:stretch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2526F8C-C661-7195-84B7-5225B81E4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0196" y="0"/>
            <a:ext cx="1481804" cy="731800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09FF3A91-20DA-0A3B-9775-A9D1AEBC5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2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6191"/>
    </mc:Choice>
    <mc:Fallback xmlns="">
      <p:transition spd="slow" advTm="9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5FC5B8B-54B2-5DC9-E3D5-3242C5FFD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12828" y="424543"/>
            <a:ext cx="10152693" cy="6096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4133E13-34DE-8A2C-7218-B67FC08DC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137" y="5295141"/>
            <a:ext cx="2487384" cy="1225402"/>
          </a:xfrm>
          <a:prstGeom prst="rect">
            <a:avLst/>
          </a:prstGeom>
        </p:spPr>
      </p:pic>
      <p:pic>
        <p:nvPicPr>
          <p:cNvPr id="3" name="Inspelat ljud">
            <a:hlinkClick r:id="" action="ppaction://media"/>
            <a:extLst>
              <a:ext uri="{FF2B5EF4-FFF2-40B4-BE49-F238E27FC236}">
                <a16:creationId xmlns:a16="http://schemas.microsoft.com/office/drawing/2014/main" id="{D44E2EF0-F160-089D-F58B-A58D6CB1C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5"/>
    </mc:Choice>
    <mc:Fallback xmlns="">
      <p:transition spd="slow" advTm="6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E83707-8EC5-92C3-5547-20725422B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BEHÖRIGHETER TILL GYMNASIESKOLAN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102D060-F692-BC2B-559E-70CEBA1C5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1694474"/>
            <a:ext cx="3992732" cy="576262"/>
          </a:xfrm>
        </p:spPr>
        <p:txBody>
          <a:bodyPr/>
          <a:lstStyle/>
          <a:p>
            <a:r>
              <a:rPr lang="sv-SE" u="sng" dirty="0"/>
              <a:t>YRKESPROGRAM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23ACF7-54CC-2B33-735A-E00E070D72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sv-SE" altLang="sv-SE" dirty="0"/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Matte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Svenska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Engelska 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5 andra ämnen</a:t>
            </a:r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0FC17AE-E6DB-64C9-FAEA-068329C00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8313" y="1984010"/>
            <a:ext cx="4267482" cy="576262"/>
          </a:xfrm>
        </p:spPr>
        <p:txBody>
          <a:bodyPr/>
          <a:lstStyle/>
          <a:p>
            <a:r>
              <a:rPr lang="sv-SE" u="sng" dirty="0"/>
              <a:t>HÖGSKOLEFÖRBEREDANDE PROGRAM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C10FD76-B5D5-06C4-3D6E-7EB371045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99222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endParaRPr lang="sv-SE" altLang="sv-SE" dirty="0"/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Matte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Svenska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Engelska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9 andra ämnen*</a:t>
            </a:r>
          </a:p>
          <a:p>
            <a:pPr>
              <a:buFont typeface="Arial" charset="0"/>
              <a:buChar char="•"/>
              <a:defRPr/>
            </a:pPr>
            <a:endParaRPr lang="sv-SE" altLang="sv-SE" sz="2000" dirty="0"/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SO krävs för EK, HU, SA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NO krävs för NA &amp; TE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sz="2000" dirty="0"/>
              <a:t>9 valfria för ES</a:t>
            </a:r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8BB1DD0-41FA-8127-F421-1C8C355E9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6144">
            <a:off x="4518227" y="4614323"/>
            <a:ext cx="2374750" cy="193703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EB7A07F-7BF7-0868-1781-1D61FC7D0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" y="5410200"/>
            <a:ext cx="2931616" cy="1447800"/>
          </a:xfrm>
          <a:prstGeom prst="rect">
            <a:avLst/>
          </a:prstGeom>
        </p:spPr>
      </p:pic>
      <p:pic>
        <p:nvPicPr>
          <p:cNvPr id="9" name="Inspelat ljud">
            <a:hlinkClick r:id="" action="ppaction://media"/>
            <a:extLst>
              <a:ext uri="{FF2B5EF4-FFF2-40B4-BE49-F238E27FC236}">
                <a16:creationId xmlns:a16="http://schemas.microsoft.com/office/drawing/2014/main" id="{93043B31-12A9-6F73-C43D-BE66D98DC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45"/>
    </mc:Choice>
    <mc:Fallback xmlns="">
      <p:transition spd="slow" advTm="4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EE7AB-E9F3-B97A-3224-F6897F5C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7240C261-2900-DBBE-85D8-45964320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URVAL VID KONKURRENS</a:t>
            </a:r>
          </a:p>
        </p:txBody>
      </p:sp>
      <p:graphicFrame>
        <p:nvGraphicFramePr>
          <p:cNvPr id="49" name="Content Placeholder 7">
            <a:extLst>
              <a:ext uri="{FF2B5EF4-FFF2-40B4-BE49-F238E27FC236}">
                <a16:creationId xmlns:a16="http://schemas.microsoft.com/office/drawing/2014/main" id="{6928B060-7ACA-466E-D54F-388AB884E5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331286"/>
              </p:ext>
            </p:extLst>
          </p:nvPr>
        </p:nvGraphicFramePr>
        <p:xfrm>
          <a:off x="2589214" y="2133600"/>
          <a:ext cx="5063444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432A98-1402-68A1-32DD-4D6CA7C5969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18559" y="544513"/>
            <a:ext cx="3505200" cy="4549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/>
              <a:t>MERITVÄRDE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A = 20 p</a:t>
            </a:r>
          </a:p>
          <a:p>
            <a:pPr marL="0" indent="0">
              <a:buNone/>
            </a:pPr>
            <a:r>
              <a:rPr lang="sv-SE" sz="2400" dirty="0"/>
              <a:t>B = 17,5 p</a:t>
            </a:r>
          </a:p>
          <a:p>
            <a:pPr marL="0" indent="0">
              <a:buNone/>
            </a:pPr>
            <a:r>
              <a:rPr lang="sv-SE" sz="2400" dirty="0"/>
              <a:t>C = 15 p</a:t>
            </a:r>
          </a:p>
          <a:p>
            <a:pPr marL="0" indent="0">
              <a:buNone/>
            </a:pPr>
            <a:r>
              <a:rPr lang="sv-SE" sz="2400" dirty="0"/>
              <a:t>D = 12,5 p</a:t>
            </a:r>
          </a:p>
          <a:p>
            <a:pPr marL="0" indent="0">
              <a:buNone/>
            </a:pPr>
            <a:r>
              <a:rPr lang="sv-SE" sz="2400" dirty="0"/>
              <a:t>E = 10 p</a:t>
            </a:r>
          </a:p>
          <a:p>
            <a:pPr marL="0" indent="0">
              <a:buNone/>
            </a:pPr>
            <a:r>
              <a:rPr lang="sv-SE" sz="2400" dirty="0"/>
              <a:t>F/- = 0 p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1638C22-F42B-EAF9-1030-C53606AA1AA4}"/>
              </a:ext>
            </a:extLst>
          </p:cNvPr>
          <p:cNvSpPr/>
          <p:nvPr/>
        </p:nvSpPr>
        <p:spPr>
          <a:xfrm rot="10800000" flipV="1">
            <a:off x="8318561" y="4742603"/>
            <a:ext cx="3505198" cy="1570884"/>
          </a:xfrm>
          <a:prstGeom prst="rect">
            <a:avLst/>
          </a:prstGeom>
          <a:solidFill>
            <a:srgbClr val="EE76AC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b="1" dirty="0">
                <a:solidFill>
                  <a:srgbClr val="93A299">
                    <a:lumMod val="50000"/>
                  </a:srgbClr>
                </a:solidFill>
                <a:latin typeface="Century Gothic"/>
              </a:rPr>
              <a:t>Meritvärdet = summan av dina 16 bästa betyg + ev. betyg i modernt språk</a:t>
            </a:r>
          </a:p>
          <a:p>
            <a:pPr algn="ctr">
              <a:defRPr/>
            </a:pPr>
            <a:r>
              <a:rPr lang="sv-SE" b="1" dirty="0">
                <a:solidFill>
                  <a:srgbClr val="93A299">
                    <a:lumMod val="50000"/>
                  </a:srgbClr>
                </a:solidFill>
                <a:latin typeface="Century Gothic"/>
              </a:rPr>
              <a:t> = max 320-340 p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3CDA619-FC4E-7E7A-6F6E-0E6BFFB50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632598"/>
            <a:ext cx="2487384" cy="1225402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CBF3C957-C143-20A7-4877-B6AAB380F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29"/>
    </mc:Choice>
    <mc:Fallback xmlns="">
      <p:transition spd="slow" advTm="6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C108C1-5CAC-C3EF-2882-3BDE5084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sv-SE" sz="3000" dirty="0"/>
              <a:t>YRKESPROGRAM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DECDC0-7DBC-C0CB-9AF4-DCC9E26D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1349829"/>
            <a:ext cx="4140772" cy="45613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Barn och fritid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Bygg och anläggning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El och energi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Fordon och transport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Handel och administration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Hantverk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Hotell och turism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Industriteknik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Naturbruk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Restaurang och livsmedel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VVS och fastighet</a:t>
            </a:r>
          </a:p>
          <a:p>
            <a:pPr>
              <a:lnSpc>
                <a:spcPct val="90000"/>
              </a:lnSpc>
              <a:defRPr/>
            </a:pPr>
            <a:r>
              <a:rPr lang="sv-SE" sz="1600" dirty="0">
                <a:solidFill>
                  <a:srgbClr val="000000"/>
                </a:solidFill>
              </a:rPr>
              <a:t>Vård och omsorg</a:t>
            </a:r>
          </a:p>
          <a:p>
            <a:pPr>
              <a:lnSpc>
                <a:spcPct val="90000"/>
              </a:lnSpc>
              <a:defRPr/>
            </a:pPr>
            <a:r>
              <a:rPr lang="sv-SE" sz="1600" i="1" dirty="0">
                <a:solidFill>
                  <a:srgbClr val="000000"/>
                </a:solidFill>
              </a:rPr>
              <a:t>Flygteknik</a:t>
            </a:r>
          </a:p>
          <a:p>
            <a:pPr>
              <a:lnSpc>
                <a:spcPct val="90000"/>
              </a:lnSpc>
            </a:pPr>
            <a:endParaRPr lang="sv-SE" sz="1200" dirty="0">
              <a:solidFill>
                <a:srgbClr val="000000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AC4ECC-B87E-B3C3-11B1-A4BE945B08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831" r="3" b="4377"/>
          <a:stretch>
            <a:fillRect/>
          </a:stretch>
        </p:blipFill>
        <p:spPr>
          <a:xfrm>
            <a:off x="6106666" y="623190"/>
            <a:ext cx="2647024" cy="25635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ECDE646-D1F9-96F0-ACB8-EC79B2EDAD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3" r="-1" b="520"/>
          <a:stretch>
            <a:fillRect/>
          </a:stretch>
        </p:blipFill>
        <p:spPr>
          <a:xfrm>
            <a:off x="8896519" y="623190"/>
            <a:ext cx="2647024" cy="256358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EA89181-3789-57E0-BD3C-A7109D8E15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536" r="5981" b="-6"/>
          <a:stretch>
            <a:fillRect/>
          </a:stretch>
        </p:blipFill>
        <p:spPr>
          <a:xfrm>
            <a:off x="6106666" y="3328978"/>
            <a:ext cx="2647024" cy="256358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6926948-7E1C-6CB2-F231-BF3ECD21C8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52" r="2" b="2"/>
          <a:stretch>
            <a:fillRect/>
          </a:stretch>
        </p:blipFill>
        <p:spPr>
          <a:xfrm>
            <a:off x="8896519" y="3328978"/>
            <a:ext cx="2647024" cy="2563582"/>
          </a:xfrm>
          <a:prstGeom prst="rect">
            <a:avLst/>
          </a:prstGeom>
        </p:spPr>
      </p:pic>
      <p:pic>
        <p:nvPicPr>
          <p:cNvPr id="9" name="Inspelat ljud">
            <a:hlinkClick r:id="" action="ppaction://media"/>
            <a:extLst>
              <a:ext uri="{FF2B5EF4-FFF2-40B4-BE49-F238E27FC236}">
                <a16:creationId xmlns:a16="http://schemas.microsoft.com/office/drawing/2014/main" id="{EE0395F1-31C2-6749-D282-FABAF64BF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0"/>
    </mc:Choice>
    <mc:Fallback xmlns="">
      <p:transition spd="slow" advTm="5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D7087D-6F7C-D2CD-6741-40ED5AEA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YRKESPROGRAMMEN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6848C5-5A78-42D5-2785-341A92851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sv-SE" altLang="sv-SE" dirty="0"/>
              <a:t>Skolförlagd utbildning  (15 veckor praktik)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dirty="0"/>
              <a:t>Lärlingsutbildning (50% praktik)</a:t>
            </a:r>
          </a:p>
          <a:p>
            <a:pPr>
              <a:buFont typeface="Arial" charset="0"/>
              <a:buChar char="•"/>
              <a:defRPr/>
            </a:pPr>
            <a:endParaRPr lang="sv-SE" altLang="sv-SE" dirty="0"/>
          </a:p>
          <a:p>
            <a:pPr>
              <a:buFont typeface="Arial" charset="0"/>
              <a:buChar char="•"/>
              <a:defRPr/>
            </a:pPr>
            <a:r>
              <a:rPr lang="sv-SE" altLang="sv-SE" dirty="0"/>
              <a:t>Högskola/Universitet? Yrkesexamen ger grundläggande behörighet!</a:t>
            </a:r>
          </a:p>
          <a:p>
            <a:pPr marL="114300" indent="0">
              <a:buNone/>
              <a:defRPr/>
            </a:pPr>
            <a:endParaRPr lang="sv-SE" altLang="sv-SE" dirty="0"/>
          </a:p>
          <a:p>
            <a:pPr>
              <a:buFont typeface="Arial" charset="0"/>
              <a:buChar char="•"/>
              <a:defRPr/>
            </a:pPr>
            <a:r>
              <a:rPr lang="sv-SE" altLang="sv-SE" dirty="0"/>
              <a:t>Yrkesexamen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dirty="0"/>
              <a:t>Leder direkt ut i yrkeslivet</a:t>
            </a:r>
          </a:p>
          <a:p>
            <a:pPr>
              <a:buFont typeface="Arial" charset="0"/>
              <a:buChar char="•"/>
              <a:defRPr/>
            </a:pPr>
            <a:r>
              <a:rPr lang="sv-SE" altLang="sv-SE" dirty="0"/>
              <a:t>Behörighet till högskola, universitet, folkhögskola och yrkeshögskola</a:t>
            </a:r>
          </a:p>
          <a:p>
            <a:pPr>
              <a:buFont typeface="Arial" charset="0"/>
              <a:buChar char="•"/>
              <a:defRPr/>
            </a:pPr>
            <a:endParaRPr lang="sv-SE" altLang="sv-SE" dirty="0"/>
          </a:p>
          <a:p>
            <a:pPr>
              <a:buFont typeface="Arial" charset="0"/>
              <a:buChar char="•"/>
              <a:defRPr/>
            </a:pPr>
            <a:endParaRPr lang="sv-SE" alt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83E7EFE-E165-F9B2-A0F5-7371B681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713" y="0"/>
            <a:ext cx="2481287" cy="1225402"/>
          </a:xfrm>
          <a:prstGeom prst="rect">
            <a:avLst/>
          </a:prstGeom>
        </p:spPr>
      </p:pic>
      <p:pic>
        <p:nvPicPr>
          <p:cNvPr id="6" name="Inspelat ljud">
            <a:hlinkClick r:id="" action="ppaction://media"/>
            <a:extLst>
              <a:ext uri="{FF2B5EF4-FFF2-40B4-BE49-F238E27FC236}">
                <a16:creationId xmlns:a16="http://schemas.microsoft.com/office/drawing/2014/main" id="{DE4898DE-5F85-2CFC-A378-3BDFA471A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2"/>
    </mc:Choice>
    <mc:Fallback xmlns="">
      <p:transition spd="slow" advTm="2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8F8CA5-C977-CB39-F707-38D464C8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sv-SE" sz="2200"/>
              <a:t>HÖGSKOLEFÖRBEREDANDE PROGRAM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4283804-83B2-4FDC-88B2-8CBDB3EDC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1548" y="682435"/>
            <a:ext cx="1812843" cy="170386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248993F-0124-CD1F-9B96-0BE9892D20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90" r="18302"/>
          <a:stretch>
            <a:fillRect/>
          </a:stretch>
        </p:blipFill>
        <p:spPr>
          <a:xfrm>
            <a:off x="6169873" y="711405"/>
            <a:ext cx="1536192" cy="1645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0166B65-F6F4-4F4F-9AE0-082B1730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05431" y="682435"/>
            <a:ext cx="1812843" cy="170386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54A4748-5763-F616-90C5-3A26BA7168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27" b="-1"/>
          <a:stretch>
            <a:fillRect/>
          </a:stretch>
        </p:blipFill>
        <p:spPr>
          <a:xfrm>
            <a:off x="8043756" y="711405"/>
            <a:ext cx="1536192" cy="164592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4083538-ED3E-4371-9F2E-DE70A329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79313" y="682435"/>
            <a:ext cx="1812843" cy="170386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D7B7DA1-E581-6920-0678-26B27B414A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51" r="32958" b="-1"/>
          <a:stretch>
            <a:fillRect/>
          </a:stretch>
        </p:blipFill>
        <p:spPr>
          <a:xfrm>
            <a:off x="9917638" y="711405"/>
            <a:ext cx="1536192" cy="164592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4025413-E58C-4C85-BFC3-E4F4A3D70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221599" y="1450135"/>
            <a:ext cx="3180507" cy="545162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2A596C8-7776-EE2A-5FE0-D2599BAE92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621" b="19636"/>
          <a:stretch>
            <a:fillRect/>
          </a:stretch>
        </p:blipFill>
        <p:spPr>
          <a:xfrm>
            <a:off x="6169236" y="2667188"/>
            <a:ext cx="5285232" cy="3017520"/>
          </a:xfrm>
          <a:prstGeom prst="rect">
            <a:avLst/>
          </a:prstGeom>
        </p:spPr>
      </p:pic>
      <p:graphicFrame>
        <p:nvGraphicFramePr>
          <p:cNvPr id="8" name="textruta 5">
            <a:extLst>
              <a:ext uri="{FF2B5EF4-FFF2-40B4-BE49-F238E27FC236}">
                <a16:creationId xmlns:a16="http://schemas.microsoft.com/office/drawing/2014/main" id="{08550683-8200-3560-C782-669DB1F0C0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130609"/>
              </p:ext>
            </p:extLst>
          </p:nvPr>
        </p:nvGraphicFramePr>
        <p:xfrm>
          <a:off x="1683956" y="2133600"/>
          <a:ext cx="4140772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Inspelat ljud">
            <a:hlinkClick r:id="" action="ppaction://media"/>
            <a:extLst>
              <a:ext uri="{FF2B5EF4-FFF2-40B4-BE49-F238E27FC236}">
                <a16:creationId xmlns:a16="http://schemas.microsoft.com/office/drawing/2014/main" id="{EA315443-CCE9-4D8C-DBE8-14FF77DA4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6"/>
    </mc:Choice>
    <mc:Fallback xmlns="">
      <p:transition spd="slow" advTm="2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nga">
  <a:themeElements>
    <a:clrScheme name="Sling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lin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n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590</TotalTime>
  <Words>614</Words>
  <Application>Microsoft Office PowerPoint</Application>
  <PresentationFormat>Widescreen</PresentationFormat>
  <Paragraphs>172</Paragraphs>
  <Slides>17</Slides>
  <Notes>17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Slinga</vt:lpstr>
      <vt:lpstr>GYMNASIEVAL 2025-2026</vt:lpstr>
      <vt:lpstr>VÄGEN TILL GYMNASIET</vt:lpstr>
      <vt:lpstr>GYMNASIET:  Plugga eller Jobba?</vt:lpstr>
      <vt:lpstr>PowerPoint Presentation</vt:lpstr>
      <vt:lpstr>BEHÖRIGHETER TILL GYMNASIESKOLAN</vt:lpstr>
      <vt:lpstr>URVAL VID KONKURRENS</vt:lpstr>
      <vt:lpstr>YRKESPROGRAM</vt:lpstr>
      <vt:lpstr>OM YRKESPROGRAMMEN</vt:lpstr>
      <vt:lpstr>HÖGSKOLEFÖRBEREDANDE PROGRAM</vt:lpstr>
      <vt:lpstr>OM DE HÖGSKOLEFÖRBEREDANDE PROGRAMMEN</vt:lpstr>
      <vt:lpstr>BETYGEN PÅ GYMNASIET</vt:lpstr>
      <vt:lpstr>SÖKA TILL HÖGSKOLA</vt:lpstr>
      <vt:lpstr>LIU, NIU &amp; RIG:  IDROTT PÅ  SCHEMAT</vt:lpstr>
      <vt:lpstr>VÄLJA GYMNASIESKOLA</vt:lpstr>
      <vt:lpstr>HJÄLPA TILL SOM FÖRÄLDER</vt:lpstr>
      <vt:lpstr>TIDPLAN (PRELIMINÄR) för gymnasievalet 2025-26 </vt:lpstr>
      <vt:lpstr>LÄNKAR &amp; FRÅGOR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Halvarsson Marie</dc:creator>
  <cp:lastModifiedBy>Halvarsson Marie</cp:lastModifiedBy>
  <cp:revision>23</cp:revision>
  <cp:lastPrinted>2025-09-03T13:13:17Z</cp:lastPrinted>
  <dcterms:created xsi:type="dcterms:W3CDTF">2025-08-27T05:54:27Z</dcterms:created>
  <dcterms:modified xsi:type="dcterms:W3CDTF">2025-10-10T11:26:00Z</dcterms:modified>
</cp:coreProperties>
</file>